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9"/>
  </p:notesMasterIdLst>
  <p:sldIdLst>
    <p:sldId id="256" r:id="rId2"/>
    <p:sldId id="269" r:id="rId3"/>
    <p:sldId id="257" r:id="rId4"/>
    <p:sldId id="258" r:id="rId5"/>
    <p:sldId id="270" r:id="rId6"/>
    <p:sldId id="261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6FF33"/>
    <a:srgbClr val="FFFF66"/>
    <a:srgbClr val="996E0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122" autoAdjust="0"/>
  </p:normalViewPr>
  <p:slideViewPr>
    <p:cSldViewPr>
      <p:cViewPr>
        <p:scale>
          <a:sx n="76" d="100"/>
          <a:sy n="76" d="100"/>
        </p:scale>
        <p:origin x="-252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0615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H:\DUMY\Hv_7.ro&#269;n&#237;k\Pavarotti_Nessun_dorma.mp3" TargetMode="External"/><Relationship Id="rId1" Type="http://schemas.openxmlformats.org/officeDocument/2006/relationships/audio" Target="file:///H:\DUMY\Hv_7.ro&#269;n&#237;k\Luciano-Pavarotti---Caruso---Rumba.mp3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hyperlink" Target="http://cs.wikipedia.org/wiki/Oper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l%C3%A1cido_Domingo" TargetMode="External"/><Relationship Id="rId2" Type="http://schemas.openxmlformats.org/officeDocument/2006/relationships/hyperlink" Target="http://cs.wikipedia.org/wiki/Jos%C3%A9_Carrera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9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857224" y="3500438"/>
            <a:ext cx="55338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VY_32_INOVACE_28_03_HV7_Skála</a:t>
            </a:r>
            <a:endParaRPr lang="cs-CZ" sz="2000" dirty="0"/>
          </a:p>
        </p:txBody>
      </p:sp>
      <p:sp>
        <p:nvSpPr>
          <p:cNvPr id="22" name="Obdélník 21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857224" y="3929066"/>
            <a:ext cx="31694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Luciano </a:t>
            </a:r>
            <a:r>
              <a:rPr lang="cs-CZ" sz="2000" dirty="0" err="1" smtClean="0"/>
              <a:t>Pavartoti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Hudební výchova na 2. stupni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25" name="Obdélník 24"/>
          <p:cNvSpPr/>
          <p:nvPr/>
        </p:nvSpPr>
        <p:spPr>
          <a:xfrm>
            <a:off x="857224" y="4357694"/>
            <a:ext cx="50882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Život a dílo Luciana </a:t>
            </a:r>
            <a:r>
              <a:rPr lang="cs-CZ" sz="2000" dirty="0" err="1" smtClean="0"/>
              <a:t>Pavarottiho</a:t>
            </a:r>
            <a:endParaRPr lang="cs-CZ" sz="2000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1714480" y="428604"/>
            <a:ext cx="5857916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Luciano </a:t>
            </a:r>
            <a:r>
              <a:rPr lang="cs-CZ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Pavarotti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1785950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txBody>
          <a:bodyPr>
            <a:normAutofit/>
          </a:bodyPr>
          <a:lstStyle/>
          <a:p>
            <a:r>
              <a:rPr lang="cs-CZ" sz="2000" dirty="0" smtClean="0"/>
              <a:t>Materiál seznamuje žáky s jedním s nejznámějších operních pěvců Lucianem </a:t>
            </a:r>
            <a:r>
              <a:rPr lang="cs-CZ" sz="2000" dirty="0" err="1" smtClean="0"/>
              <a:t>Pavarottim</a:t>
            </a:r>
            <a:endParaRPr lang="cs-CZ" sz="2000" dirty="0" smtClean="0"/>
          </a:p>
          <a:p>
            <a:r>
              <a:rPr lang="cs-CZ" sz="2000" dirty="0" smtClean="0"/>
              <a:t>Má za úkol vzdělávat a nabyté vědomosti si ověřit v otázkách</a:t>
            </a:r>
          </a:p>
          <a:p>
            <a:r>
              <a:rPr lang="cs-CZ" sz="2000" dirty="0" smtClean="0"/>
              <a:t>Obsah je pro žáky 7. ročníku a je určen pro interaktivní tabuli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Luciano </a:t>
            </a:r>
            <a:r>
              <a:rPr lang="cs-CZ" u="sng" dirty="0" err="1" smtClean="0"/>
              <a:t>Pavarotti</a:t>
            </a:r>
            <a:r>
              <a:rPr lang="cs-CZ" u="sng" dirty="0" smtClean="0"/>
              <a:t/>
            </a:r>
            <a:br>
              <a:rPr lang="cs-CZ" u="sng" dirty="0" smtClean="0"/>
            </a:br>
            <a:r>
              <a:rPr lang="cs-CZ" dirty="0" smtClean="0"/>
              <a:t>( 1935 – 2007 )</a:t>
            </a:r>
            <a:endParaRPr lang="cs-CZ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12776"/>
            <a:ext cx="4968552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Život a dílo </a:t>
            </a:r>
            <a:endParaRPr lang="cs-CZ" u="sng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8596" y="1357298"/>
            <a:ext cx="850112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400" dirty="0" err="1" smtClean="0"/>
              <a:t>Pavarotti</a:t>
            </a:r>
            <a:r>
              <a:rPr lang="cs-CZ" sz="2400" dirty="0" smtClean="0"/>
              <a:t> </a:t>
            </a:r>
            <a:r>
              <a:rPr lang="cs-CZ" sz="2400" dirty="0"/>
              <a:t>byl světoznámý </a:t>
            </a:r>
            <a:r>
              <a:rPr lang="cs-CZ" sz="2400" dirty="0" smtClean="0"/>
              <a:t>italský </a:t>
            </a:r>
            <a:r>
              <a:rPr lang="cs-CZ" sz="2400" dirty="0" smtClean="0">
                <a:hlinkClick r:id="rId4" action="ppaction://hlinkfile" tooltip="Opera"/>
              </a:rPr>
              <a:t>operní</a:t>
            </a:r>
            <a:r>
              <a:rPr lang="cs-CZ" sz="2400" dirty="0" smtClean="0"/>
              <a:t> </a:t>
            </a:r>
            <a:r>
              <a:rPr lang="cs-CZ" sz="2400" dirty="0"/>
              <a:t>zpěvák, přezdívaný „král vysokého C</a:t>
            </a:r>
            <a:r>
              <a:rPr lang="cs-CZ" sz="2400" dirty="0" smtClean="0"/>
              <a:t>“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 je </a:t>
            </a:r>
            <a:r>
              <a:rPr lang="cs-CZ" sz="2400" dirty="0"/>
              <a:t>považován za jednoho z nejlepších tenorů historie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ještě více než zpěv miloval sport, především fotbal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/>
              <a:t>v</a:t>
            </a:r>
            <a:r>
              <a:rPr lang="cs-CZ" sz="2400" dirty="0" smtClean="0"/>
              <a:t> roce 1972 dosáhl fenomenálního úspěchu, když v metropolitní opeře v New Yorku, zazpíval devětkrát dvoučárkované C a publikum si jej 17 krát vytleskalo před oponu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Nejznámější skladby: </a:t>
            </a:r>
            <a:r>
              <a:rPr lang="cs-CZ" sz="2400" dirty="0" err="1" smtClean="0"/>
              <a:t>Caruso</a:t>
            </a:r>
            <a:r>
              <a:rPr lang="cs-CZ" sz="2400" dirty="0" smtClean="0"/>
              <a:t> - Rumba</a:t>
            </a:r>
          </a:p>
          <a:p>
            <a:r>
              <a:rPr lang="cs-CZ" sz="2400" dirty="0" smtClean="0"/>
              <a:t>                                   </a:t>
            </a:r>
            <a:r>
              <a:rPr lang="cs-CZ" sz="2400" dirty="0" err="1" smtClean="0"/>
              <a:t>Nessun</a:t>
            </a:r>
            <a:r>
              <a:rPr lang="cs-CZ" sz="2400" dirty="0" smtClean="0"/>
              <a:t> </a:t>
            </a:r>
            <a:r>
              <a:rPr lang="cs-CZ" sz="2400" dirty="0" err="1" smtClean="0"/>
              <a:t>dorma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/>
          </a:p>
        </p:txBody>
      </p:sp>
      <p:pic>
        <p:nvPicPr>
          <p:cNvPr id="6" name="Luciano-Pavarotti---Caruso---Rumb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6858016" y="5786454"/>
            <a:ext cx="304800" cy="304800"/>
          </a:xfrm>
          <a:prstGeom prst="rect">
            <a:avLst/>
          </a:prstGeom>
        </p:spPr>
      </p:pic>
      <p:pic>
        <p:nvPicPr>
          <p:cNvPr id="10" name="Pavarotti_Nessun_dorma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/>
          <a:stretch>
            <a:fillRect/>
          </a:stretch>
        </p:blipFill>
        <p:spPr>
          <a:xfrm>
            <a:off x="6858016" y="6143644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0036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7107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2004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- jeho sláva rychle rostla a popularitu mu také přinesla účast v hvězdném triu s</a:t>
            </a:r>
          </a:p>
          <a:p>
            <a:pPr>
              <a:buNone/>
            </a:pPr>
            <a:r>
              <a:rPr lang="pt-BR" u="sng" dirty="0" smtClean="0">
                <a:hlinkClick r:id="rId2" tooltip="José Carreras"/>
              </a:rPr>
              <a:t>José Carrerasem</a:t>
            </a:r>
            <a:r>
              <a:rPr lang="pt-BR" dirty="0" smtClean="0"/>
              <a:t> a </a:t>
            </a:r>
            <a:r>
              <a:rPr lang="pt-BR" dirty="0" smtClean="0">
                <a:hlinkClick r:id="rId3" tooltip="Plácido Domingo"/>
              </a:rPr>
              <a:t>Plácidem Domingem</a:t>
            </a:r>
            <a:r>
              <a:rPr lang="pt-BR" dirty="0" smtClean="0"/>
              <a:t> 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- </a:t>
            </a:r>
            <a:r>
              <a:rPr lang="cs-CZ" dirty="0" err="1" smtClean="0"/>
              <a:t>Pavarotti</a:t>
            </a:r>
            <a:r>
              <a:rPr lang="cs-CZ" dirty="0" smtClean="0"/>
              <a:t> také koncertoval se </a:t>
            </a:r>
            <a:r>
              <a:rPr lang="cs-CZ" dirty="0" err="1" smtClean="0"/>
              <a:t>Stingem</a:t>
            </a:r>
            <a:r>
              <a:rPr lang="cs-CZ" dirty="0" smtClean="0"/>
              <a:t>, U2 či </a:t>
            </a:r>
            <a:r>
              <a:rPr lang="cs-CZ" dirty="0" err="1" smtClean="0"/>
              <a:t>Bryanem</a:t>
            </a:r>
            <a:r>
              <a:rPr lang="cs-CZ" dirty="0" smtClean="0"/>
              <a:t> </a:t>
            </a:r>
            <a:r>
              <a:rPr lang="cs-CZ" dirty="0" err="1" smtClean="0"/>
              <a:t>Adamsem</a:t>
            </a:r>
            <a:endParaRPr lang="cs-CZ" dirty="0" smtClean="0"/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věnoval se charitativním projektům pro uprchlíky a Červený kříž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u="sng" dirty="0" smtClean="0"/>
              <a:t>Život a dílo</a:t>
            </a:r>
            <a:endParaRPr lang="cs-CZ" u="sng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Otázky a odpovědi</a:t>
            </a:r>
            <a:endParaRPr lang="cs-CZ" u="sng" dirty="0"/>
          </a:p>
        </p:txBody>
      </p:sp>
      <p:sp>
        <p:nvSpPr>
          <p:cNvPr id="26" name="Elipsa 25"/>
          <p:cNvSpPr/>
          <p:nvPr/>
        </p:nvSpPr>
        <p:spPr>
          <a:xfrm>
            <a:off x="1285852" y="1500174"/>
            <a:ext cx="5786478" cy="1714512"/>
          </a:xfrm>
          <a:prstGeom prst="ellips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Jak se přezdívalo </a:t>
            </a:r>
            <a:r>
              <a:rPr lang="cs-CZ" sz="2000" dirty="0" err="1" smtClean="0"/>
              <a:t>Pavarottimu</a:t>
            </a:r>
            <a:r>
              <a:rPr lang="cs-CZ" sz="2000" dirty="0" smtClean="0"/>
              <a:t>?</a:t>
            </a:r>
            <a:endParaRPr lang="cs-CZ" sz="2000" dirty="0"/>
          </a:p>
        </p:txBody>
      </p:sp>
      <p:sp>
        <p:nvSpPr>
          <p:cNvPr id="27" name="Obláček 26"/>
          <p:cNvSpPr/>
          <p:nvPr/>
        </p:nvSpPr>
        <p:spPr>
          <a:xfrm>
            <a:off x="6340917" y="302327"/>
            <a:ext cx="2472339" cy="1785950"/>
          </a:xfrm>
          <a:prstGeom prst="cloudCallou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Král vysokého C</a:t>
            </a:r>
            <a:endParaRPr lang="cs-CZ" dirty="0"/>
          </a:p>
        </p:txBody>
      </p:sp>
      <p:sp>
        <p:nvSpPr>
          <p:cNvPr id="28" name="Elipsa 27"/>
          <p:cNvSpPr/>
          <p:nvPr/>
        </p:nvSpPr>
        <p:spPr>
          <a:xfrm>
            <a:off x="1285852" y="3929066"/>
            <a:ext cx="5857916" cy="171451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Jakým hlasem </a:t>
            </a:r>
            <a:r>
              <a:rPr lang="cs-CZ" sz="2000" dirty="0" err="1" smtClean="0">
                <a:solidFill>
                  <a:schemeClr val="tx1"/>
                </a:solidFill>
              </a:rPr>
              <a:t>Pavarotti</a:t>
            </a:r>
            <a:r>
              <a:rPr lang="cs-CZ" sz="2000" dirty="0" smtClean="0">
                <a:solidFill>
                  <a:schemeClr val="tx1"/>
                </a:solidFill>
              </a:rPr>
              <a:t> disponoval?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9" name="Obláček 28"/>
          <p:cNvSpPr/>
          <p:nvPr/>
        </p:nvSpPr>
        <p:spPr>
          <a:xfrm>
            <a:off x="6072198" y="2786058"/>
            <a:ext cx="2500330" cy="178595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Tenorem</a:t>
            </a:r>
            <a:endParaRPr lang="cs-CZ" sz="2000" dirty="0"/>
          </a:p>
        </p:txBody>
      </p:sp>
    </p:spTree>
    <p:extLst>
      <p:ext uri="{BB962C8B-B14F-4D97-AF65-F5344CB8AC3E}">
        <p14:creationId xmlns="" xmlns:p14="http://schemas.microsoft.com/office/powerpoint/2010/main" val="404908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6" grpId="0" animBg="1"/>
      <p:bldP spid="27" grpId="0" animBg="1"/>
      <p:bldP spid="28" grpId="0" animBg="1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200" dirty="0" smtClean="0"/>
              <a:t>CHARALAMBIDIS, </a:t>
            </a:r>
            <a:r>
              <a:rPr lang="cs-CZ" sz="1200" dirty="0" err="1" smtClean="0"/>
              <a:t>Alexandros</a:t>
            </a:r>
            <a:r>
              <a:rPr lang="cs-CZ" sz="1200" dirty="0" smtClean="0"/>
              <a:t>; PILKA, Jiří; CÍSAŘ, Zdeněk a kol. </a:t>
            </a:r>
            <a:r>
              <a:rPr lang="cs-CZ" sz="1200" i="1" dirty="0" smtClean="0"/>
              <a:t>Hudební výchova pro 8. ročník základní školy</a:t>
            </a:r>
            <a:r>
              <a:rPr lang="cs-CZ" sz="1200" dirty="0" smtClean="0"/>
              <a:t>. Praha 2: pedagogické, 2005, ISBN 80-7235-298-9.</a:t>
            </a:r>
            <a:endParaRPr lang="cs-CZ" sz="1200" b="1" u="sng" dirty="0" smtClean="0"/>
          </a:p>
          <a:p>
            <a:pPr marL="0" indent="0">
              <a:buNone/>
            </a:pPr>
            <a:r>
              <a:rPr lang="cs-CZ" sz="2400" dirty="0" smtClean="0"/>
              <a:t>Obr. 1. -</a:t>
            </a:r>
            <a:r>
              <a:rPr lang="cs-CZ" sz="1200" dirty="0" smtClean="0"/>
              <a:t>AUTOR NEUVEDEN. </a:t>
            </a:r>
            <a:r>
              <a:rPr lang="cs-CZ" sz="1200" i="1" dirty="0" err="1" smtClean="0"/>
              <a:t>wikimedia</a:t>
            </a:r>
            <a:r>
              <a:rPr lang="cs-CZ" sz="1200" dirty="0" smtClean="0"/>
              <a:t> [online]. [cit. 8.10.2012]. Dostupný na WWW: &lt;http://commons.wikimedia.org/wiki/File:Louis_Armstrong_restored.jpg&gt;.</a:t>
            </a:r>
          </a:p>
          <a:p>
            <a:pPr marL="0" indent="0">
              <a:buNone/>
            </a:pPr>
            <a:r>
              <a:rPr lang="cs-CZ" sz="2400" dirty="0" smtClean="0"/>
              <a:t>Mp3 1.-</a:t>
            </a:r>
            <a:r>
              <a:rPr lang="cs-CZ" sz="1200" dirty="0" smtClean="0"/>
              <a:t>ARMSTRONG, Louis. </a:t>
            </a:r>
            <a:r>
              <a:rPr lang="cs-CZ" sz="1200" i="1" dirty="0" err="1" smtClean="0"/>
              <a:t>uložto</a:t>
            </a:r>
            <a:r>
              <a:rPr lang="cs-CZ" sz="1200" dirty="0" smtClean="0"/>
              <a:t> [online]. [cit. 8.10.2012]. Dostupný na WWW: &lt;http://www.</a:t>
            </a:r>
            <a:r>
              <a:rPr lang="cs-CZ" sz="1200" dirty="0" err="1" smtClean="0"/>
              <a:t>ulozto.cz</a:t>
            </a:r>
            <a:r>
              <a:rPr lang="cs-CZ" sz="1200" dirty="0" smtClean="0"/>
              <a:t>/xS97oK4/01-louis-</a:t>
            </a:r>
            <a:r>
              <a:rPr lang="cs-CZ" sz="1200" dirty="0" err="1" smtClean="0"/>
              <a:t>armstrong</a:t>
            </a:r>
            <a:r>
              <a:rPr lang="cs-CZ" sz="1200" dirty="0" smtClean="0"/>
              <a:t>-</a:t>
            </a:r>
            <a:r>
              <a:rPr lang="cs-CZ" sz="1200" dirty="0" err="1" smtClean="0"/>
              <a:t>what</a:t>
            </a:r>
            <a:r>
              <a:rPr lang="cs-CZ" sz="1200" dirty="0" smtClean="0"/>
              <a:t>-a-</a:t>
            </a:r>
            <a:r>
              <a:rPr lang="cs-CZ" sz="1200" dirty="0" err="1" smtClean="0"/>
              <a:t>wonderful</a:t>
            </a:r>
            <a:r>
              <a:rPr lang="cs-CZ" sz="1200" dirty="0" smtClean="0"/>
              <a:t>-</a:t>
            </a:r>
            <a:r>
              <a:rPr lang="cs-CZ" sz="1200" dirty="0" err="1" smtClean="0"/>
              <a:t>world</a:t>
            </a:r>
            <a:r>
              <a:rPr lang="cs-CZ" sz="1200" dirty="0" smtClean="0"/>
              <a:t>-mp3&gt;.</a:t>
            </a:r>
            <a:endParaRPr lang="pl-PL" sz="1200" dirty="0" smtClean="0"/>
          </a:p>
          <a:p>
            <a:pPr marL="0" indent="0">
              <a:buNone/>
            </a:pPr>
            <a:r>
              <a:rPr lang="pl-PL" sz="2400" dirty="0" smtClean="0"/>
              <a:t>Mp3 2.-</a:t>
            </a:r>
            <a:r>
              <a:rPr lang="cs-CZ" sz="1200" dirty="0" smtClean="0"/>
              <a:t>ARMSTRONG, Louis. </a:t>
            </a:r>
            <a:r>
              <a:rPr lang="cs-CZ" sz="1200" i="1" dirty="0" err="1" smtClean="0"/>
              <a:t>uložto</a:t>
            </a:r>
            <a:r>
              <a:rPr lang="cs-CZ" sz="1200" dirty="0" smtClean="0"/>
              <a:t> [online]. [cit. 8.10.2012]. Dostupný na WWW: &lt;http://www.</a:t>
            </a:r>
            <a:r>
              <a:rPr lang="cs-CZ" sz="1200" dirty="0" err="1" smtClean="0"/>
              <a:t>ulozto.cz</a:t>
            </a:r>
            <a:r>
              <a:rPr lang="cs-CZ" sz="1200" dirty="0" smtClean="0"/>
              <a:t>/xy9CSEF/louis-</a:t>
            </a:r>
            <a:r>
              <a:rPr lang="cs-CZ" sz="1200" dirty="0" err="1" smtClean="0"/>
              <a:t>armstrong</a:t>
            </a:r>
            <a:r>
              <a:rPr lang="cs-CZ" sz="1200" dirty="0" smtClean="0"/>
              <a:t>-</a:t>
            </a:r>
            <a:r>
              <a:rPr lang="cs-CZ" sz="1200" dirty="0" err="1" smtClean="0"/>
              <a:t>hello</a:t>
            </a:r>
            <a:r>
              <a:rPr lang="cs-CZ" sz="1200" dirty="0" smtClean="0"/>
              <a:t>-</a:t>
            </a:r>
            <a:r>
              <a:rPr lang="cs-CZ" sz="1200" dirty="0" err="1" smtClean="0"/>
              <a:t>dolly</a:t>
            </a:r>
            <a:r>
              <a:rPr lang="cs-CZ" sz="1200" dirty="0" smtClean="0"/>
              <a:t>-mp3&gt;.</a:t>
            </a:r>
          </a:p>
        </p:txBody>
      </p:sp>
    </p:spTree>
    <p:extLst>
      <p:ext uri="{BB962C8B-B14F-4D97-AF65-F5344CB8AC3E}">
        <p14:creationId xmlns=""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1661</TotalTime>
  <Words>225</Words>
  <Application>Microsoft Office PowerPoint</Application>
  <PresentationFormat>Předvádění na obrazovce (4:3)</PresentationFormat>
  <Paragraphs>43</Paragraphs>
  <Slides>7</Slides>
  <Notes>0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Shluk</vt:lpstr>
      <vt:lpstr>Snímek 1</vt:lpstr>
      <vt:lpstr>Anotace:</vt:lpstr>
      <vt:lpstr>Luciano Pavarotti ( 1935 – 2007 )</vt:lpstr>
      <vt:lpstr>Život a dílo </vt:lpstr>
      <vt:lpstr>Život a dílo</vt:lpstr>
      <vt:lpstr>Otázky a odpovědi</vt:lpstr>
      <vt:lpstr>Snímek 7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Bonny13</cp:lastModifiedBy>
  <cp:revision>164</cp:revision>
  <dcterms:created xsi:type="dcterms:W3CDTF">2011-03-22T17:13:23Z</dcterms:created>
  <dcterms:modified xsi:type="dcterms:W3CDTF">2012-10-30T16:40:54Z</dcterms:modified>
</cp:coreProperties>
</file>