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336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elix_Mendelssohn_Bartholdy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19._stolet%C3%AD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ob%C5%99e_temperovan%C3%BD_klav%C3%ADr" TargetMode="External"/><Relationship Id="rId13" Type="http://schemas.openxmlformats.org/officeDocument/2006/relationships/hyperlink" Target="http://cs.wikipedia.org/wiki/Goldbergovy_variac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cs.wikipedia.org/wiki/Braniborsk%C3%A9_koncerty" TargetMode="External"/><Relationship Id="rId12" Type="http://schemas.openxmlformats.org/officeDocument/2006/relationships/hyperlink" Target="http://cs.wikipedia.org/wiki/Hudebn%C3%AD_ob%C4%9Btina" TargetMode="Externa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hyperlink" Target="http://cs.wikipedia.org/wiki/Lipsko" TargetMode="External"/><Relationship Id="rId11" Type="http://schemas.openxmlformats.org/officeDocument/2006/relationships/hyperlink" Target="http://cs.wikipedia.org/wiki/Um%C4%9Bn%C3%AD_fugy" TargetMode="External"/><Relationship Id="rId5" Type="http://schemas.openxmlformats.org/officeDocument/2006/relationships/hyperlink" Target="http://cs.wikipedia.org/wiki/K%C3%B6then" TargetMode="External"/><Relationship Id="rId10" Type="http://schemas.openxmlformats.org/officeDocument/2006/relationships/hyperlink" Target="http://cs.wikipedia.org/wiki/Matou%C5%A1ovy_pa%C5%A1ije" TargetMode="External"/><Relationship Id="rId4" Type="http://schemas.openxmlformats.org/officeDocument/2006/relationships/hyperlink" Target="http://cs.wikipedia.org/wiki/V%C3%BDmar" TargetMode="External"/><Relationship Id="rId9" Type="http://schemas.openxmlformats.org/officeDocument/2006/relationships/hyperlink" Target="http://cs.wikipedia.org/wiki/M%C5%A1e_h_moll" TargetMode="External"/><Relationship Id="rId1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VY_32_INOVACE_28_04_HV7_Skála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6695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Johan Sebastian </a:t>
            </a:r>
            <a:r>
              <a:rPr lang="cs-CZ" sz="2000" dirty="0" err="1" smtClean="0"/>
              <a:t>Bach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7118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Johana Sebastiana Bacha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Johan Sebastian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největších hudebních géniů Johanem Sebastianem </a:t>
            </a:r>
            <a:r>
              <a:rPr lang="cs-CZ" sz="2000" dirty="0" err="1" smtClean="0"/>
              <a:t>Bachem</a:t>
            </a:r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Johan Sebastian </a:t>
            </a:r>
            <a:r>
              <a:rPr lang="cs-CZ" u="sng" dirty="0" err="1" smtClean="0"/>
              <a:t>Bach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( 1685 – 1750 )</a:t>
            </a:r>
            <a:endParaRPr lang="cs-CZ" u="sng" dirty="0"/>
          </a:p>
        </p:txBody>
      </p:sp>
      <p:pic>
        <p:nvPicPr>
          <p:cNvPr id="5122" name="Picture 2" descr="Soubor:Bac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357298"/>
            <a:ext cx="4200525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J. S. </a:t>
            </a:r>
            <a:r>
              <a:rPr lang="cs-CZ" sz="2400" dirty="0" err="1" smtClean="0"/>
              <a:t>Bach</a:t>
            </a:r>
            <a:r>
              <a:rPr lang="cs-CZ" sz="2400" dirty="0" smtClean="0"/>
              <a:t> byl </a:t>
            </a:r>
            <a:r>
              <a:rPr lang="cs-CZ" sz="2400" dirty="0" smtClean="0">
                <a:hlinkClick r:id="rId2" tooltip="Německo"/>
              </a:rPr>
              <a:t>německý</a:t>
            </a:r>
            <a:r>
              <a:rPr lang="cs-CZ" sz="2400" dirty="0" smtClean="0"/>
              <a:t> hudební skladatel a virtuóz hry na klávesové nástroje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považovaný za jednoho z největších hudebních géniů všech dob </a:t>
            </a: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ve své době (baroko) proslul především jako interpret a improvizátor, jako skladatel však nebyl příliš uznáván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err="1" smtClean="0"/>
              <a:t>Bachova</a:t>
            </a:r>
            <a:r>
              <a:rPr lang="cs-CZ" sz="2400" dirty="0" smtClean="0"/>
              <a:t> hudba byla vnímána jako konzervativní a po jeho smrti upadla na padesát let téměř v zapomenutí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Až počínaje </a:t>
            </a:r>
            <a:r>
              <a:rPr lang="cs-CZ" sz="2400" dirty="0" smtClean="0">
                <a:hlinkClick r:id="rId3" tooltip="Felix Mendelssohn Bartholdy"/>
              </a:rPr>
              <a:t>Felixem </a:t>
            </a:r>
            <a:r>
              <a:rPr lang="cs-CZ" sz="2400" dirty="0" err="1" smtClean="0">
                <a:hlinkClick r:id="rId3" tooltip="Felix Mendelssohn Bartholdy"/>
              </a:rPr>
              <a:t>Mendelssohnem</a:t>
            </a:r>
            <a:r>
              <a:rPr lang="cs-CZ" sz="2400" dirty="0" smtClean="0">
                <a:hlinkClick r:id="rId3" tooltip="Felix Mendelssohn Bartholdy"/>
              </a:rPr>
              <a:t> </a:t>
            </a:r>
            <a:r>
              <a:rPr lang="cs-CZ" sz="2400" dirty="0" err="1" smtClean="0">
                <a:hlinkClick r:id="rId3" tooltip="Felix Mendelssohn Bartholdy"/>
              </a:rPr>
              <a:t>Bartholdym</a:t>
            </a:r>
            <a:r>
              <a:rPr lang="cs-CZ" sz="2400" dirty="0" smtClean="0"/>
              <a:t> se od první poloviny </a:t>
            </a:r>
            <a:r>
              <a:rPr lang="cs-CZ" sz="2400" dirty="0" smtClean="0">
                <a:hlinkClick r:id="rId4" tooltip="19. století"/>
              </a:rPr>
              <a:t>19. století</a:t>
            </a:r>
            <a:r>
              <a:rPr lang="cs-CZ" sz="2400" dirty="0" smtClean="0"/>
              <a:t> začala postupně opět více hrát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err="1" smtClean="0"/>
              <a:t>Bach</a:t>
            </a:r>
            <a:r>
              <a:rPr lang="cs-CZ" dirty="0" smtClean="0"/>
              <a:t> působil ve světských i církevních službách na různých místech Německa, nejvýznamnější jeho působiště byla </a:t>
            </a:r>
            <a:r>
              <a:rPr lang="cs-CZ" dirty="0" smtClean="0">
                <a:hlinkClick r:id="rId4" tooltip="Výmar"/>
              </a:rPr>
              <a:t>Výmar</a:t>
            </a:r>
            <a:r>
              <a:rPr lang="cs-CZ" dirty="0" smtClean="0"/>
              <a:t>, </a:t>
            </a:r>
            <a:r>
              <a:rPr lang="cs-CZ" dirty="0" err="1" smtClean="0">
                <a:hlinkClick r:id="rId5" tooltip="Köthen"/>
              </a:rPr>
              <a:t>Köthen</a:t>
            </a:r>
            <a:r>
              <a:rPr lang="cs-CZ" dirty="0" smtClean="0"/>
              <a:t> a </a:t>
            </a:r>
            <a:r>
              <a:rPr lang="cs-CZ" u="sng" dirty="0" smtClean="0">
                <a:hlinkClick r:id="rId6" tooltip="Lipsko"/>
              </a:rPr>
              <a:t>Lipsko</a:t>
            </a: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Mezi jeho nejznámější kompozice patří :</a:t>
            </a:r>
            <a:r>
              <a:rPr lang="cs-CZ" i="1" dirty="0" smtClean="0">
                <a:hlinkClick r:id="rId7" tooltip="Braniborské koncerty"/>
              </a:rPr>
              <a:t>Braniborské koncerty</a:t>
            </a:r>
            <a:r>
              <a:rPr lang="cs-CZ" dirty="0" smtClean="0"/>
              <a:t>, </a:t>
            </a:r>
            <a:r>
              <a:rPr lang="cs-CZ" i="1" dirty="0" smtClean="0">
                <a:hlinkClick r:id="rId8" tooltip="Dobře temperovaný klavír"/>
              </a:rPr>
              <a:t>Dobře temperovaný klavír</a:t>
            </a:r>
            <a:r>
              <a:rPr lang="cs-CZ" dirty="0" smtClean="0"/>
              <a:t>, </a:t>
            </a:r>
            <a:r>
              <a:rPr lang="cs-CZ" i="1" u="sng" dirty="0" smtClean="0">
                <a:hlinkClick r:id="rId9" tooltip="Mše h moll"/>
              </a:rPr>
              <a:t>Mše h moll</a:t>
            </a:r>
            <a:r>
              <a:rPr lang="cs-CZ" dirty="0" smtClean="0"/>
              <a:t>,</a:t>
            </a:r>
            <a:r>
              <a:rPr lang="cs-CZ" i="1" dirty="0" smtClean="0">
                <a:hlinkClick r:id="rId10" tooltip="Matoušovy pašije"/>
              </a:rPr>
              <a:t>Matoušovy pašije</a:t>
            </a:r>
            <a:r>
              <a:rPr lang="cs-CZ" dirty="0" smtClean="0"/>
              <a:t>, </a:t>
            </a:r>
            <a:r>
              <a:rPr lang="cs-CZ" i="1" dirty="0" smtClean="0">
                <a:hlinkClick r:id="rId11" tooltip="Umění fugy"/>
              </a:rPr>
              <a:t>Umění fugy</a:t>
            </a:r>
            <a:r>
              <a:rPr lang="cs-CZ" dirty="0" smtClean="0"/>
              <a:t>, </a:t>
            </a:r>
            <a:r>
              <a:rPr lang="cs-CZ" i="1" dirty="0" smtClean="0">
                <a:hlinkClick r:id="rId12" tooltip="Hudební obětina"/>
              </a:rPr>
              <a:t>Hudební obětina</a:t>
            </a:r>
            <a:r>
              <a:rPr lang="cs-CZ" dirty="0" smtClean="0"/>
              <a:t> a </a:t>
            </a:r>
            <a:r>
              <a:rPr lang="cs-CZ" i="1" dirty="0" err="1" smtClean="0">
                <a:hlinkClick r:id="rId13" tooltip="Goldbergovy variace"/>
              </a:rPr>
              <a:t>Goldbergovy</a:t>
            </a:r>
            <a:r>
              <a:rPr lang="cs-CZ" i="1" dirty="0" smtClean="0">
                <a:hlinkClick r:id="rId13" tooltip="Goldbergovy variace"/>
              </a:rPr>
              <a:t> variace</a:t>
            </a:r>
            <a:endParaRPr lang="cs-CZ" i="1" dirty="0" smtClean="0"/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Život a dílo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868" y="6072206"/>
            <a:ext cx="487986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Hudební ukázka: </a:t>
            </a:r>
            <a:r>
              <a:rPr lang="en-US" sz="2000" b="1" dirty="0" smtClean="0"/>
              <a:t>Air on the g string</a:t>
            </a:r>
          </a:p>
          <a:p>
            <a:endParaRPr lang="cs-CZ" dirty="0"/>
          </a:p>
        </p:txBody>
      </p:sp>
      <p:pic>
        <p:nvPicPr>
          <p:cNvPr id="6" name="058---johan-sebastian-bach---air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316416" y="607220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3003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Johan Sebastian </a:t>
            </a:r>
            <a:r>
              <a:rPr lang="cs-CZ" sz="2000" dirty="0" err="1" smtClean="0"/>
              <a:t>Bach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Němec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Ve kterém období tvořil?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Baroko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6.11.2012]. Dostupný na WWW: http://upload.wikimedia.org/wikipedia/commons/b/b5/Bach.jpg</a:t>
            </a:r>
          </a:p>
          <a:p>
            <a:pPr marL="0" indent="0">
              <a:buNone/>
            </a:pPr>
            <a:r>
              <a:rPr lang="cs-CZ" sz="2400" dirty="0" smtClean="0"/>
              <a:t>Mp3 1.-</a:t>
            </a:r>
            <a:r>
              <a:rPr lang="cs-CZ" sz="1200" dirty="0" err="1" smtClean="0"/>
              <a:t>J.S.Bach</a:t>
            </a:r>
            <a:r>
              <a:rPr lang="cs-CZ" sz="1200" dirty="0" smtClean="0"/>
              <a:t>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6.11.2012]. Dostupný na WWW: 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/xjR4H3A/058-</a:t>
            </a:r>
            <a:r>
              <a:rPr lang="cs-CZ" sz="1200" dirty="0" err="1" smtClean="0"/>
              <a:t>johan</a:t>
            </a:r>
            <a:r>
              <a:rPr lang="cs-CZ" sz="1200" dirty="0" smtClean="0"/>
              <a:t>-</a:t>
            </a:r>
            <a:r>
              <a:rPr lang="cs-CZ" sz="1200" dirty="0" err="1" smtClean="0"/>
              <a:t>sebastian</a:t>
            </a:r>
            <a:r>
              <a:rPr lang="cs-CZ" sz="1200" dirty="0" smtClean="0"/>
              <a:t>-</a:t>
            </a:r>
            <a:r>
              <a:rPr lang="cs-CZ" sz="1200" dirty="0" err="1" smtClean="0"/>
              <a:t>bach</a:t>
            </a:r>
            <a:r>
              <a:rPr lang="cs-CZ" sz="1200" dirty="0" smtClean="0"/>
              <a:t>-</a:t>
            </a:r>
            <a:r>
              <a:rPr lang="cs-CZ" sz="1200" dirty="0" err="1" smtClean="0"/>
              <a:t>air</a:t>
            </a:r>
            <a:r>
              <a:rPr lang="cs-CZ" sz="1200" dirty="0" smtClean="0"/>
              <a:t>-mp3, Louis. </a:t>
            </a:r>
            <a:r>
              <a:rPr lang="cs-CZ" sz="1200" i="1" dirty="0" err="1" smtClean="0"/>
              <a:t>uložto</a:t>
            </a:r>
            <a:r>
              <a:rPr lang="cs-CZ" sz="1200" dirty="0" smtClean="0"/>
              <a:t> [online]. [cit. 8.10.2012]. Dostupný na WWW</a:t>
            </a:r>
            <a:r>
              <a:rPr lang="cs-CZ" sz="1200" smtClean="0"/>
              <a:t>: &lt;http://www.ulozto.cz/xS97oK4/01-louis-armstrong-what-a-wonderful-world-mp3&gt;.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1697</TotalTime>
  <Words>170</Words>
  <Application>Microsoft Office PowerPoint</Application>
  <PresentationFormat>Předvádění na obrazovce (4:3)</PresentationFormat>
  <Paragraphs>39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Johan Sebastian Bach ( 1685 – 1750 )</vt:lpstr>
      <vt:lpstr>Život a dílo </vt:lpstr>
      <vt:lpstr>Život a 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171</cp:revision>
  <dcterms:created xsi:type="dcterms:W3CDTF">2011-03-22T17:13:23Z</dcterms:created>
  <dcterms:modified xsi:type="dcterms:W3CDTF">2012-11-07T11:38:54Z</dcterms:modified>
</cp:coreProperties>
</file>