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08A52"/>
    <a:srgbClr val="66FF33"/>
    <a:srgbClr val="FFFF66"/>
    <a:srgbClr val="996E01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12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igarova_svatba" TargetMode="External"/><Relationship Id="rId2" Type="http://schemas.openxmlformats.org/officeDocument/2006/relationships/slideLayout" Target="../slideLayouts/slideLayout2.xml"/><Relationship Id="rId1" Type="http://schemas.openxmlformats.org/officeDocument/2006/relationships/audio" Target="file:///H:\DUMY\Hv_7.ro&#269;n&#237;k\W.A.-Mozart---Mala-nocni-hudba.mp3" TargetMode="External"/><Relationship Id="rId5" Type="http://schemas.openxmlformats.org/officeDocument/2006/relationships/image" Target="../media/image5.png"/><Relationship Id="rId4" Type="http://schemas.openxmlformats.org/officeDocument/2006/relationships/hyperlink" Target="http://cs.wikipedia.org/wiki/Don_Giovanni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VY_32_INOVACE_28_06_HV7_Skála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439415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Wolfgang Amadeus Mozart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614623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Wolfganga Amadea Mozarta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714480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Wolfgang Amadeus Mozart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jedním s největších hudebních géniů </a:t>
            </a:r>
            <a:r>
              <a:rPr lang="cs-CZ" sz="2000" dirty="0" smtClean="0"/>
              <a:t>Wolfgangem Amadeem Mozartem</a:t>
            </a:r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r>
              <a:rPr lang="cs-CZ" sz="2000" dirty="0" smtClean="0"/>
              <a:t>Obsah je pro žáky 7.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Wolfgang Amadeus Mozart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1756 </a:t>
            </a:r>
            <a:r>
              <a:rPr lang="cs-CZ" dirty="0" smtClean="0"/>
              <a:t>– </a:t>
            </a:r>
            <a:r>
              <a:rPr lang="cs-CZ" dirty="0" smtClean="0"/>
              <a:t>1791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5122" name="Picture 2" descr="http://schoolworkhelper.net/wp-content/uploads/2011/06/Wolfgang-Amadeus-Mozar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357298"/>
            <a:ext cx="4143404" cy="51792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856357"/>
            <a:ext cx="850112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 </a:t>
            </a:r>
            <a:r>
              <a:rPr lang="cs-CZ" sz="2400" dirty="0" err="1" smtClean="0"/>
              <a:t>W.A.Mozart</a:t>
            </a:r>
            <a:r>
              <a:rPr lang="cs-CZ" sz="2400" dirty="0" smtClean="0"/>
              <a:t> </a:t>
            </a:r>
            <a:r>
              <a:rPr lang="cs-CZ" sz="2400" dirty="0" smtClean="0"/>
              <a:t>byl </a:t>
            </a:r>
            <a:r>
              <a:rPr lang="cs-CZ" sz="2400" b="1" i="1" dirty="0" smtClean="0">
                <a:solidFill>
                  <a:srgbClr val="00B0F0"/>
                </a:solidFill>
              </a:rPr>
              <a:t>rakouský hudební skladatel  </a:t>
            </a:r>
            <a:r>
              <a:rPr lang="cs-CZ" sz="2400" i="1" dirty="0" smtClean="0"/>
              <a:t>a</a:t>
            </a:r>
            <a:r>
              <a:rPr lang="cs-CZ" sz="2400" dirty="0" smtClean="0"/>
              <a:t> </a:t>
            </a:r>
            <a:r>
              <a:rPr lang="cs-CZ" sz="2400" b="1" i="1" dirty="0" smtClean="0">
                <a:solidFill>
                  <a:srgbClr val="00B0F0"/>
                </a:solidFill>
              </a:rPr>
              <a:t>klavírní virtuóz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považovaný za jednoho z největších hudebních géniů všech dob </a:t>
            </a:r>
          </a:p>
          <a:p>
            <a:r>
              <a:rPr lang="cs-CZ" sz="2400" dirty="0" smtClean="0"/>
              <a:t> </a:t>
            </a:r>
          </a:p>
          <a:p>
            <a:pPr>
              <a:buFontTx/>
              <a:buChar char="-"/>
            </a:pPr>
            <a:r>
              <a:rPr lang="cs-CZ" sz="2400" dirty="0" smtClean="0"/>
              <a:t> </a:t>
            </a:r>
            <a:r>
              <a:rPr lang="cs-CZ" sz="2400" dirty="0" smtClean="0"/>
              <a:t>díky svému otci už od dětství koncertoval po celé </a:t>
            </a:r>
            <a:r>
              <a:rPr lang="cs-CZ" sz="2400" dirty="0" smtClean="0"/>
              <a:t>E</a:t>
            </a:r>
            <a:r>
              <a:rPr lang="cs-CZ" sz="2400" dirty="0" smtClean="0"/>
              <a:t>vropě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v 17 letech byl zaměstnán jako dvorní skladatel v Salcburku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 roku 1781 navštěvuje Vídeň, kde se i usazuje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Složil přes 600 </a:t>
            </a:r>
            <a:r>
              <a:rPr lang="cs-CZ" sz="2400" dirty="0" smtClean="0"/>
              <a:t>děl - symfonie</a:t>
            </a:r>
            <a:r>
              <a:rPr lang="cs-CZ" sz="2400" dirty="0" smtClean="0"/>
              <a:t>, komorní hry, opery, a sborové skladby</a:t>
            </a:r>
            <a:endParaRPr lang="cs-CZ" sz="2400" dirty="0" smtClean="0"/>
          </a:p>
          <a:p>
            <a:r>
              <a:rPr lang="cs-CZ" sz="2400" dirty="0" smtClean="0"/>
              <a:t>  </a:t>
            </a:r>
            <a:endParaRPr lang="cs-CZ" sz="2400" b="1" i="1" dirty="0" smtClean="0">
              <a:solidFill>
                <a:srgbClr val="00B0F0"/>
              </a:solidFill>
            </a:endParaRPr>
          </a:p>
          <a:p>
            <a:endParaRPr lang="cs-CZ" sz="2400" b="1" i="1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m</a:t>
            </a:r>
            <a:r>
              <a:rPr lang="cs-CZ" dirty="0" smtClean="0"/>
              <a:t>ezi lety </a:t>
            </a:r>
            <a:r>
              <a:rPr lang="cs-CZ" dirty="0" smtClean="0"/>
              <a:t>vznikly </a:t>
            </a:r>
            <a:r>
              <a:rPr lang="cs-CZ" dirty="0" smtClean="0"/>
              <a:t>1786 – 1790 Mozartovy </a:t>
            </a:r>
            <a:r>
              <a:rPr lang="cs-CZ" dirty="0" smtClean="0"/>
              <a:t>nejslavnější </a:t>
            </a:r>
            <a:r>
              <a:rPr lang="cs-CZ" dirty="0" smtClean="0"/>
              <a:t>opery </a:t>
            </a:r>
            <a:r>
              <a:rPr lang="cs-CZ" i="1" dirty="0" err="1" smtClean="0">
                <a:solidFill>
                  <a:schemeClr val="bg2">
                    <a:lumMod val="50000"/>
                  </a:schemeClr>
                </a:solidFill>
                <a:hlinkClick r:id="rId3" tooltip="Figarova svatba"/>
              </a:rPr>
              <a:t>Figarova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  <a:hlinkClick r:id="rId3" tooltip="Figarova svatba"/>
              </a:rPr>
              <a:t> </a:t>
            </a:r>
            <a:r>
              <a:rPr lang="cs-CZ" i="1" dirty="0" smtClean="0">
                <a:solidFill>
                  <a:schemeClr val="bg2">
                    <a:lumMod val="50000"/>
                  </a:schemeClr>
                </a:solidFill>
                <a:hlinkClick r:id="rId3" tooltip="Figarova svatba"/>
              </a:rPr>
              <a:t>svatba</a:t>
            </a:r>
            <a:r>
              <a:rPr lang="cs-CZ" dirty="0" smtClean="0"/>
              <a:t> a </a:t>
            </a:r>
            <a:r>
              <a:rPr lang="cs-CZ" i="1" dirty="0" smtClean="0">
                <a:hlinkClick r:id="rId4" tooltip="Don Giovanni"/>
              </a:rPr>
              <a:t>Don </a:t>
            </a:r>
            <a:r>
              <a:rPr lang="cs-CZ" i="1" dirty="0" err="1" smtClean="0">
                <a:hlinkClick r:id="rId4" tooltip="Don Giovanni"/>
              </a:rPr>
              <a:t>Giovanni</a:t>
            </a:r>
            <a:endParaRPr lang="cs-CZ" i="1" dirty="0" smtClean="0"/>
          </a:p>
          <a:p>
            <a:pPr>
              <a:buFontTx/>
              <a:buChar char="-"/>
            </a:pPr>
            <a:endParaRPr lang="cs-CZ" u="sng" dirty="0" smtClean="0"/>
          </a:p>
          <a:p>
            <a:pPr>
              <a:buFontTx/>
              <a:buChar char="-"/>
            </a:pPr>
            <a:r>
              <a:rPr lang="cs-CZ" dirty="0" smtClean="0"/>
              <a:t>o</a:t>
            </a:r>
            <a:r>
              <a:rPr lang="cs-CZ" dirty="0" smtClean="0"/>
              <a:t>bě opery byly s velkým úspěchem uvedeny i v Praze, kde byl Mozart osobně přítomen</a:t>
            </a:r>
            <a:endParaRPr lang="cs-CZ" b="1" i="1" dirty="0" smtClean="0">
              <a:solidFill>
                <a:srgbClr val="00B0F0"/>
              </a:solidFill>
            </a:endParaRP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j</a:t>
            </a:r>
            <a:r>
              <a:rPr lang="cs-CZ" dirty="0" smtClean="0"/>
              <a:t>eho posledním dílem se stalo </a:t>
            </a:r>
            <a:r>
              <a:rPr lang="cs-CZ" dirty="0" err="1" smtClean="0"/>
              <a:t>Requiem</a:t>
            </a:r>
            <a:r>
              <a:rPr lang="cs-CZ" dirty="0" smtClean="0"/>
              <a:t>, které už nestihnul dokončit</a:t>
            </a: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V roce 1791 se nakazil infekční nemocí a 5. prosince umírá</a:t>
            </a: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Hudební ukázka: </a:t>
            </a:r>
            <a:r>
              <a:rPr lang="cs-CZ" i="1" u="sng" dirty="0" smtClean="0">
                <a:solidFill>
                  <a:srgbClr val="F08A52"/>
                </a:solidFill>
              </a:rPr>
              <a:t>Malá noční hudba</a:t>
            </a:r>
            <a:endParaRPr lang="cs-CZ" i="1" u="sng" dirty="0" smtClean="0">
              <a:solidFill>
                <a:srgbClr val="F08A52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i="1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Život a dílo</a:t>
            </a:r>
            <a:endParaRPr lang="cs-CZ" u="sng" dirty="0"/>
          </a:p>
        </p:txBody>
      </p:sp>
      <p:pic>
        <p:nvPicPr>
          <p:cNvPr id="4" name="W.A.-Mozart---Mala-nocni-hudb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/>
          <a:stretch>
            <a:fillRect/>
          </a:stretch>
        </p:blipFill>
        <p:spPr>
          <a:xfrm>
            <a:off x="6572264" y="550070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35065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Kde se </a:t>
            </a:r>
            <a:r>
              <a:rPr lang="cs-CZ" sz="2000" dirty="0" err="1" smtClean="0"/>
              <a:t>W.A.Mozart</a:t>
            </a:r>
            <a:r>
              <a:rPr lang="cs-CZ" sz="2000" dirty="0" smtClean="0"/>
              <a:t> narodil?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 Salcburku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Jak se jmenuje jeho poslední nedokončené dílo?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Requiem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7. ročník základní školy</a:t>
            </a:r>
            <a:r>
              <a:rPr lang="cs-CZ" sz="1200" dirty="0" smtClean="0"/>
              <a:t>. Praha 2: pedagogické, 1998, ISBN 80-7235-048-X.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27.11.2012]. Dostupný na WWW: http://schoolworkhelper.net/wp-content/uploads/2011/06/Wolfgang-Amadeus-Mozart.jpg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Mp3 1</a:t>
            </a:r>
            <a:r>
              <a:rPr lang="cs-CZ" sz="2400" dirty="0" smtClean="0"/>
              <a:t>.-</a:t>
            </a:r>
            <a:r>
              <a:rPr lang="cs-CZ" sz="1200" dirty="0" smtClean="0"/>
              <a:t> AUTOR NEUVEDEN. </a:t>
            </a:r>
            <a:r>
              <a:rPr lang="cs-CZ" sz="1200" i="1" dirty="0" err="1" smtClean="0"/>
              <a:t>ulozto.cz</a:t>
            </a:r>
            <a:r>
              <a:rPr lang="cs-CZ" sz="1200" dirty="0" smtClean="0"/>
              <a:t> [online]. [cit. 27.11.2012]. Dostupný na WWW: 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</a:t>
            </a:r>
            <a:r>
              <a:rPr lang="cs-CZ" sz="1200" dirty="0" err="1" smtClean="0"/>
              <a:t>xqddNnR</a:t>
            </a:r>
            <a:r>
              <a:rPr lang="cs-CZ" sz="1200" dirty="0" smtClean="0"/>
              <a:t>/w-a-</a:t>
            </a:r>
            <a:r>
              <a:rPr lang="cs-CZ" sz="1200" dirty="0" err="1" smtClean="0"/>
              <a:t>mozart</a:t>
            </a:r>
            <a:r>
              <a:rPr lang="cs-CZ" sz="1200" dirty="0" smtClean="0"/>
              <a:t>-mala-</a:t>
            </a:r>
            <a:r>
              <a:rPr lang="cs-CZ" sz="1200" dirty="0" err="1" smtClean="0"/>
              <a:t>nocni</a:t>
            </a:r>
            <a:r>
              <a:rPr lang="cs-CZ" sz="1200" dirty="0" smtClean="0"/>
              <a:t>-hudba-mp3</a:t>
            </a:r>
            <a:endParaRPr lang="pl-PL" sz="1200" dirty="0" smtClean="0"/>
          </a:p>
        </p:txBody>
      </p:sp>
    </p:spTree>
    <p:extLst>
      <p:ext uri="{BB962C8B-B14F-4D97-AF65-F5344CB8AC3E}">
        <p14:creationId xmlns=""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1783</TotalTime>
  <Words>158</Words>
  <Application>Microsoft Office PowerPoint</Application>
  <PresentationFormat>Předvádění na obrazovce (4:3)</PresentationFormat>
  <Paragraphs>48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Anotace:</vt:lpstr>
      <vt:lpstr>Wolfgang Amadeus Mozart ( 1756 – 1791 )</vt:lpstr>
      <vt:lpstr>Život a dílo </vt:lpstr>
      <vt:lpstr>Život a dílo</vt:lpstr>
      <vt:lpstr>Otázky a odpovědi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192</cp:revision>
  <dcterms:created xsi:type="dcterms:W3CDTF">2011-03-22T17:13:23Z</dcterms:created>
  <dcterms:modified xsi:type="dcterms:W3CDTF">2012-11-27T19:34:33Z</dcterms:modified>
</cp:coreProperties>
</file>