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70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VY_32_INOVACE_28_07_HV7_Skála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39565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Lidské n</a:t>
            </a:r>
            <a:r>
              <a:rPr lang="cs-CZ" sz="2000" dirty="0" smtClean="0"/>
              <a:t>ešvary a hudba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590257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Lidské nešvary, které ovlivňují hudbu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Lidské nešvary a hudba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</a:t>
            </a:r>
            <a:r>
              <a:rPr lang="cs-CZ" sz="2000" dirty="0" smtClean="0"/>
              <a:t>l</a:t>
            </a:r>
            <a:r>
              <a:rPr lang="cs-CZ" sz="2000" dirty="0" smtClean="0"/>
              <a:t>idskými nešvary, ovlivňujícími hudbu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7.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Lidské nešvary a hudba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412776"/>
            <a:ext cx="7358114" cy="50783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– </a:t>
            </a:r>
            <a:r>
              <a:rPr lang="cs-CZ" sz="3600" dirty="0" smtClean="0"/>
              <a:t>PROBLÉM č.1: 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Hudba jako kulisa pro cokoli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Pouštění hudby při učení a  činnostech, kde je důležité, aby náš mozek pracoval na 100 % se nedoporučuje, nutí totiž rozdělit pozornost mezi to co se učíme a to co posloucháme</a:t>
            </a: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Lidské nešvary a hudba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1340768"/>
            <a:ext cx="8034116" cy="50783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– </a:t>
            </a:r>
            <a:r>
              <a:rPr lang="cs-CZ" sz="3600" dirty="0" smtClean="0"/>
              <a:t>PROBLÉM č.2: 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Hudba a drogy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Drogy, jako alkohol, marihuana, kokain, heroin jsou mnohdy spojeny se známými zpěváky a hudebními skupinami, kteří v mnoha případech ovlivňují chování a způsob životního stylu svých fanoušků</a:t>
            </a: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Lidské nešvary a hudba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1412776"/>
            <a:ext cx="7358114" cy="45243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Hudební oběti drogy</a:t>
            </a:r>
          </a:p>
          <a:p>
            <a:endParaRPr lang="cs-CZ" sz="3600" dirty="0" smtClean="0"/>
          </a:p>
          <a:p>
            <a:pPr marL="571500" indent="-571500">
              <a:buFontTx/>
              <a:buChar char="-"/>
            </a:pPr>
            <a:r>
              <a:rPr lang="cs-CZ" sz="3600" dirty="0" smtClean="0"/>
              <a:t>Jim </a:t>
            </a:r>
            <a:r>
              <a:rPr lang="cs-CZ" sz="3600" dirty="0" err="1" smtClean="0"/>
              <a:t>Morrison</a:t>
            </a:r>
            <a:endParaRPr lang="cs-CZ" sz="3600" dirty="0" smtClean="0"/>
          </a:p>
          <a:p>
            <a:pPr marL="571500" indent="-571500">
              <a:buFontTx/>
              <a:buChar char="-"/>
            </a:pPr>
            <a:r>
              <a:rPr lang="cs-CZ" sz="3600" dirty="0" smtClean="0"/>
              <a:t>Elvis </a:t>
            </a:r>
            <a:r>
              <a:rPr lang="cs-CZ" sz="3600" dirty="0" err="1" smtClean="0"/>
              <a:t>Presley</a:t>
            </a:r>
            <a:endParaRPr lang="cs-CZ" sz="3600" dirty="0" smtClean="0"/>
          </a:p>
          <a:p>
            <a:pPr marL="571500" indent="-571500">
              <a:buFontTx/>
              <a:buChar char="-"/>
            </a:pPr>
            <a:r>
              <a:rPr lang="cs-CZ" sz="3600" dirty="0" smtClean="0"/>
              <a:t>Jimi </a:t>
            </a:r>
            <a:r>
              <a:rPr lang="cs-CZ" sz="3600" dirty="0" err="1" smtClean="0"/>
              <a:t>Hendrix</a:t>
            </a:r>
            <a:endParaRPr lang="cs-CZ" sz="3600" dirty="0" smtClean="0"/>
          </a:p>
          <a:p>
            <a:pPr marL="571500" indent="-571500">
              <a:buFontTx/>
              <a:buChar char="-"/>
            </a:pPr>
            <a:r>
              <a:rPr lang="cs-CZ" sz="3600" dirty="0" smtClean="0"/>
              <a:t>John </a:t>
            </a:r>
            <a:r>
              <a:rPr lang="cs-CZ" sz="3600" dirty="0" err="1" smtClean="0"/>
              <a:t>Bonham</a:t>
            </a:r>
            <a:endParaRPr lang="cs-CZ" sz="3600" dirty="0" smtClean="0"/>
          </a:p>
          <a:p>
            <a:pPr marL="571500" indent="-571500">
              <a:buFontTx/>
              <a:buChar char="-"/>
            </a:pPr>
            <a:r>
              <a:rPr lang="cs-CZ" sz="3600" dirty="0" smtClean="0"/>
              <a:t>Kurt </a:t>
            </a:r>
            <a:r>
              <a:rPr lang="cs-CZ" sz="3600" dirty="0" err="1" smtClean="0"/>
              <a:t>Cobain</a:t>
            </a:r>
            <a:r>
              <a:rPr lang="cs-CZ" sz="3600" dirty="0" smtClean="0"/>
              <a:t>…</a:t>
            </a:r>
          </a:p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337764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</a:t>
            </a:r>
            <a:r>
              <a:rPr lang="cs-CZ" sz="1200" smtClean="0"/>
              <a:t>80-7235-048-X</a:t>
            </a:r>
            <a:r>
              <a:rPr lang="cs-CZ" sz="1200" smtClean="0"/>
              <a:t>.</a:t>
            </a:r>
            <a:endParaRPr lang="cs-CZ" sz="12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1849</TotalTime>
  <Words>215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Lidské nešvary a hudba</vt:lpstr>
      <vt:lpstr>Lidské nešvary a hudba</vt:lpstr>
      <vt:lpstr>Lidské nešvary a hudba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185</cp:revision>
  <dcterms:created xsi:type="dcterms:W3CDTF">2011-03-22T17:13:23Z</dcterms:created>
  <dcterms:modified xsi:type="dcterms:W3CDTF">2013-02-24T14:39:24Z</dcterms:modified>
</cp:coreProperties>
</file>