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8"/>
  </p:notesMasterIdLst>
  <p:sldIdLst>
    <p:sldId id="256" r:id="rId2"/>
    <p:sldId id="269" r:id="rId3"/>
    <p:sldId id="257" r:id="rId4"/>
    <p:sldId id="258" r:id="rId5"/>
    <p:sldId id="261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08A52"/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53388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VY_32_INOVACE_28_07_HV7_Skála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264367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err="1" smtClean="0"/>
              <a:t>Jimy</a:t>
            </a:r>
            <a:r>
              <a:rPr lang="cs-CZ" sz="2000" dirty="0" smtClean="0"/>
              <a:t> </a:t>
            </a:r>
            <a:r>
              <a:rPr lang="cs-CZ" sz="2000" dirty="0" err="1" smtClean="0"/>
              <a:t>Hendrix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472116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Život a dílo </a:t>
            </a:r>
            <a:r>
              <a:rPr lang="cs-CZ" sz="2000" dirty="0" err="1" smtClean="0"/>
              <a:t>Jimyho</a:t>
            </a:r>
            <a:r>
              <a:rPr lang="cs-CZ" sz="2000" dirty="0" smtClean="0"/>
              <a:t> </a:t>
            </a:r>
            <a:r>
              <a:rPr lang="cs-CZ" sz="2000" dirty="0" err="1" smtClean="0"/>
              <a:t>Hendrixe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714480" y="428604"/>
            <a:ext cx="5857916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Jimy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Hendrix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1785950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sz="2000" dirty="0" smtClean="0"/>
              <a:t>Materiál seznamuje žáky s jedním s největších kytarových mágů </a:t>
            </a:r>
            <a:r>
              <a:rPr lang="cs-CZ" sz="2000" dirty="0" err="1" smtClean="0"/>
              <a:t>Jimym</a:t>
            </a:r>
            <a:r>
              <a:rPr lang="cs-CZ" sz="2000" dirty="0" smtClean="0"/>
              <a:t> </a:t>
            </a:r>
            <a:r>
              <a:rPr lang="cs-CZ" sz="2000" dirty="0" err="1" smtClean="0"/>
              <a:t>Hendrixem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Má za úkol vzdělávat a nabyté vědomosti si ověřit v otázkách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Obsah je pro žáky 7. ročníku a je určen pro interaktivní tabuli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err="1" smtClean="0"/>
              <a:t>Jimmy</a:t>
            </a:r>
            <a:r>
              <a:rPr lang="cs-CZ" u="sng" dirty="0" smtClean="0"/>
              <a:t> </a:t>
            </a:r>
            <a:r>
              <a:rPr lang="cs-CZ" u="sng" dirty="0" err="1" smtClean="0"/>
              <a:t>Hendrix</a:t>
            </a:r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dirty="0" smtClean="0"/>
              <a:t>( 1942 – 1970 )</a:t>
            </a:r>
            <a:endParaRPr lang="cs-CZ" u="sng" dirty="0"/>
          </a:p>
        </p:txBody>
      </p:sp>
      <p:pic>
        <p:nvPicPr>
          <p:cNvPr id="3" name="Picture 2" descr="http://upload.wikimedia.org/wikipedia/commons/a/ae/Jimi_Hendrix_1967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1124744"/>
            <a:ext cx="3096344" cy="558659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Život a dílo </a:t>
            </a:r>
            <a:endParaRPr lang="cs-CZ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7158" y="856357"/>
            <a:ext cx="8501122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 </a:t>
            </a:r>
            <a:r>
              <a:rPr lang="cs-CZ" sz="2400" dirty="0" err="1" smtClean="0"/>
              <a:t>Jimy</a:t>
            </a:r>
            <a:r>
              <a:rPr lang="cs-CZ" sz="2400" dirty="0" smtClean="0"/>
              <a:t> </a:t>
            </a:r>
            <a:r>
              <a:rPr lang="cs-CZ" sz="2400" dirty="0" err="1" smtClean="0"/>
              <a:t>Hendrix</a:t>
            </a:r>
            <a:r>
              <a:rPr lang="cs-CZ" sz="2400" dirty="0" smtClean="0"/>
              <a:t> byl </a:t>
            </a:r>
            <a:r>
              <a:rPr lang="cs-CZ" sz="2400" dirty="0" smtClean="0">
                <a:solidFill>
                  <a:srgbClr val="FF0000"/>
                </a:solidFill>
              </a:rPr>
              <a:t>americký kytarista, skladatel a zpěvák</a:t>
            </a:r>
            <a:endParaRPr lang="cs-CZ" sz="2400" b="1" i="1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 považovaný za jednoho z největších </a:t>
            </a:r>
            <a:r>
              <a:rPr lang="cs-CZ" sz="2400" dirty="0" smtClean="0">
                <a:solidFill>
                  <a:srgbClr val="FF0000"/>
                </a:solidFill>
              </a:rPr>
              <a:t>kytarových géniů </a:t>
            </a:r>
            <a:r>
              <a:rPr lang="cs-CZ" sz="2400" dirty="0" smtClean="0"/>
              <a:t>všech dob, v oblasti </a:t>
            </a:r>
            <a:r>
              <a:rPr lang="cs-CZ" sz="2400" dirty="0" smtClean="0">
                <a:solidFill>
                  <a:srgbClr val="FF0000"/>
                </a:solidFill>
              </a:rPr>
              <a:t>rockové hudby </a:t>
            </a:r>
          </a:p>
          <a:p>
            <a:r>
              <a:rPr lang="cs-CZ" sz="2400" dirty="0" smtClean="0"/>
              <a:t> </a:t>
            </a:r>
          </a:p>
          <a:p>
            <a:pPr>
              <a:buFontTx/>
              <a:buChar char="-"/>
            </a:pPr>
            <a:r>
              <a:rPr lang="cs-CZ" sz="2400" dirty="0" smtClean="0"/>
              <a:t> na kytaru se naučil hrát sám, hrál na kytaru v obráceném gardu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 dosáhl velkého úspěchu v Anglii a hlavně na hvězdném festivalu </a:t>
            </a:r>
            <a:r>
              <a:rPr lang="cs-CZ" sz="2400" dirty="0" err="1" smtClean="0">
                <a:solidFill>
                  <a:srgbClr val="FF0000"/>
                </a:solidFill>
              </a:rPr>
              <a:t>Woodstock</a:t>
            </a:r>
            <a:endParaRPr lang="cs-CZ" sz="2400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 umírá ve věku </a:t>
            </a:r>
            <a:r>
              <a:rPr lang="cs-CZ" sz="2400" dirty="0" smtClean="0">
                <a:solidFill>
                  <a:srgbClr val="FF0000"/>
                </a:solidFill>
              </a:rPr>
              <a:t>27 let</a:t>
            </a:r>
            <a:r>
              <a:rPr lang="cs-CZ" sz="2400" dirty="0" smtClean="0"/>
              <a:t>, zřejmě na udušení zvratky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V roce 1992 byl uveden do rock´n´</a:t>
            </a:r>
            <a:r>
              <a:rPr lang="cs-CZ" sz="2400" dirty="0" err="1" smtClean="0"/>
              <a:t>rollové</a:t>
            </a:r>
            <a:r>
              <a:rPr lang="cs-CZ" sz="2400" dirty="0" smtClean="0"/>
              <a:t> síně slávy a roku 2005 do Britské hudební síně slávy</a:t>
            </a:r>
          </a:p>
          <a:p>
            <a:r>
              <a:rPr lang="cs-CZ" sz="2400" dirty="0" smtClean="0"/>
              <a:t>  </a:t>
            </a:r>
            <a:endParaRPr lang="cs-CZ" sz="2400" b="1" i="1" dirty="0" smtClean="0">
              <a:solidFill>
                <a:srgbClr val="00B0F0"/>
              </a:solidFill>
            </a:endParaRPr>
          </a:p>
          <a:p>
            <a:endParaRPr lang="cs-CZ" sz="2400" b="1" i="1" dirty="0" smtClean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Otázky a odpovědi</a:t>
            </a:r>
            <a:endParaRPr lang="cs-CZ" u="sng" dirty="0"/>
          </a:p>
        </p:txBody>
      </p:sp>
      <p:sp>
        <p:nvSpPr>
          <p:cNvPr id="26" name="Elipsa 25"/>
          <p:cNvSpPr/>
          <p:nvPr/>
        </p:nvSpPr>
        <p:spPr>
          <a:xfrm>
            <a:off x="1285852" y="1500174"/>
            <a:ext cx="5786478" cy="1714512"/>
          </a:xfrm>
          <a:prstGeom prst="ellipse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Jakou rukou vydrnkával Jimy </a:t>
            </a:r>
            <a:r>
              <a:rPr lang="cs-CZ" sz="2000" dirty="0" err="1" smtClean="0"/>
              <a:t>Hendrix</a:t>
            </a:r>
            <a:r>
              <a:rPr lang="cs-CZ" sz="2000" dirty="0" smtClean="0"/>
              <a:t> na kytaru?</a:t>
            </a:r>
            <a:endParaRPr lang="cs-CZ" sz="2000" dirty="0"/>
          </a:p>
        </p:txBody>
      </p:sp>
      <p:sp>
        <p:nvSpPr>
          <p:cNvPr id="27" name="Obláček 26"/>
          <p:cNvSpPr/>
          <p:nvPr/>
        </p:nvSpPr>
        <p:spPr>
          <a:xfrm>
            <a:off x="6340917" y="302327"/>
            <a:ext cx="2472339" cy="1785950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Levou rukou</a:t>
            </a:r>
            <a:endParaRPr lang="cs-CZ" dirty="0"/>
          </a:p>
        </p:txBody>
      </p:sp>
      <p:sp>
        <p:nvSpPr>
          <p:cNvPr id="28" name="Elipsa 27"/>
          <p:cNvSpPr/>
          <p:nvPr/>
        </p:nvSpPr>
        <p:spPr>
          <a:xfrm>
            <a:off x="1285852" y="3929066"/>
            <a:ext cx="5857916" cy="171451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Jak se jmenoval legendární festival, na kterém Jimy vystoupil?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9" name="Obláček 28"/>
          <p:cNvSpPr/>
          <p:nvPr/>
        </p:nvSpPr>
        <p:spPr>
          <a:xfrm>
            <a:off x="6072198" y="2786058"/>
            <a:ext cx="2500330" cy="178595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Woodstock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6" grpId="0" animBg="1"/>
      <p:bldP spid="27" grpId="0" animBg="1"/>
      <p:bldP spid="28" grpId="0" animBg="1"/>
      <p:bldP spid="2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Zdeněk a kol. </a:t>
            </a:r>
            <a:r>
              <a:rPr lang="cs-CZ" sz="1200" i="1" dirty="0" smtClean="0"/>
              <a:t>Hudební výchova pro 7. ročník základní školy</a:t>
            </a:r>
            <a:r>
              <a:rPr lang="cs-CZ" sz="1200" dirty="0" smtClean="0"/>
              <a:t>. Praha 2: pedagogické, 1998, ISBN 80-7235-048-X.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cs-CZ" sz="2400" dirty="0" smtClean="0"/>
              <a:t>Obr. 1. -</a:t>
            </a:r>
            <a:r>
              <a:rPr lang="cs-CZ" sz="1200" dirty="0" smtClean="0"/>
              <a:t>AUTOR NEUVEDEN. </a:t>
            </a:r>
            <a:r>
              <a:rPr lang="cs-CZ" sz="1200" i="1" dirty="0" err="1" smtClean="0"/>
              <a:t>wikimedia.org</a:t>
            </a:r>
            <a:r>
              <a:rPr lang="cs-CZ" sz="1200" dirty="0" smtClean="0"/>
              <a:t> [online]. [cit. 14.1.2013]. Dostupný na WWW: http://upload.wikimedia.org/wikipedia/commons/a/ae/Jimi_Hendrix_1967.png </a:t>
            </a:r>
          </a:p>
          <a:p>
            <a:pPr marL="0" indent="0">
              <a:buNone/>
            </a:pPr>
            <a:r>
              <a:rPr lang="cs-CZ" sz="2400" dirty="0" smtClean="0"/>
              <a:t>Mp3 </a:t>
            </a:r>
            <a:r>
              <a:rPr lang="cs-CZ" sz="2400" smtClean="0"/>
              <a:t>1</a:t>
            </a:r>
            <a:r>
              <a:rPr lang="cs-CZ" sz="2400" smtClean="0"/>
              <a:t>.-</a:t>
            </a:r>
            <a:endParaRPr lang="pl-PL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1892</TotalTime>
  <Words>145</Words>
  <Application>Microsoft Office PowerPoint</Application>
  <PresentationFormat>Předvádění na obrazovce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Shluk</vt:lpstr>
      <vt:lpstr>Prezentace aplikace PowerPoint</vt:lpstr>
      <vt:lpstr>Anotace:</vt:lpstr>
      <vt:lpstr>Jimmy Hendrix ( 1942 – 1970 )</vt:lpstr>
      <vt:lpstr>Život a dílo </vt:lpstr>
      <vt:lpstr>Otázky a odpovědi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202</cp:revision>
  <dcterms:created xsi:type="dcterms:W3CDTF">2011-03-22T17:13:23Z</dcterms:created>
  <dcterms:modified xsi:type="dcterms:W3CDTF">2013-01-14T18:23:37Z</dcterms:modified>
</cp:coreProperties>
</file>