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7"/>
  </p:notesMasterIdLst>
  <p:sldIdLst>
    <p:sldId id="256" r:id="rId2"/>
    <p:sldId id="269" r:id="rId3"/>
    <p:sldId id="257" r:id="rId4"/>
    <p:sldId id="271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 varScale="1">
        <p:scale>
          <a:sx n="68" d="100"/>
          <a:sy n="68" d="100"/>
        </p:scale>
        <p:origin x="-14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VY_32_INOVACE_28_09_HV7_Skála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187904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Sonáta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54643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O sonátě a sonátové formě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Sonáta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</a:t>
            </a:r>
            <a:r>
              <a:rPr lang="cs-CZ" sz="2000" dirty="0" smtClean="0"/>
              <a:t>se sonátou a její formou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7. ročníku a je určen pro interaktivní tabuli</a:t>
            </a: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Sonáta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214422"/>
            <a:ext cx="7358114" cy="175432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– </a:t>
            </a:r>
            <a:r>
              <a:rPr lang="cs-CZ" sz="3600" dirty="0" smtClean="0"/>
              <a:t>Název sonáta se objevuje již v </a:t>
            </a:r>
            <a:r>
              <a:rPr lang="cs-CZ" sz="3600" dirty="0" smtClean="0">
                <a:solidFill>
                  <a:srgbClr val="FF0066"/>
                </a:solidFill>
              </a:rPr>
              <a:t>16.století</a:t>
            </a:r>
            <a:r>
              <a:rPr lang="cs-CZ" sz="3600" dirty="0" smtClean="0"/>
              <a:t>, ale tak jak ji známe dnes se ustálila až ve </a:t>
            </a:r>
            <a:r>
              <a:rPr lang="cs-CZ" sz="3600" dirty="0" smtClean="0">
                <a:solidFill>
                  <a:srgbClr val="FF0066"/>
                </a:solidFill>
              </a:rPr>
              <a:t>století 18.</a:t>
            </a:r>
            <a:endParaRPr lang="cs-CZ" sz="3600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3356992"/>
            <a:ext cx="7358114" cy="28623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dirty="0" smtClean="0">
                <a:solidFill>
                  <a:srgbClr val="FF0066"/>
                </a:solidFill>
              </a:rPr>
              <a:t>Sonáta</a:t>
            </a:r>
            <a:r>
              <a:rPr lang="cs-CZ" sz="3600" dirty="0" smtClean="0"/>
              <a:t> – je to skladba pro sólový nástroj, popřípadě pro sólový nástroj s doprovodem, nejčastěji se skládá ze </a:t>
            </a:r>
            <a:r>
              <a:rPr lang="cs-CZ" sz="3600" dirty="0" smtClean="0">
                <a:solidFill>
                  <a:srgbClr val="FF0066"/>
                </a:solidFill>
              </a:rPr>
              <a:t>čtyř částí - vět</a:t>
            </a:r>
            <a:endParaRPr lang="cs-CZ" sz="36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Sonátová forma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1340768"/>
            <a:ext cx="7961538" cy="507831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66"/>
                </a:solidFill>
              </a:rPr>
              <a:t>Sonátová forma </a:t>
            </a:r>
            <a:r>
              <a:rPr lang="cs-CZ" sz="3600" dirty="0" smtClean="0"/>
              <a:t>– je způsob skládání, komponování uzavřené části hudební skladby, jedné její věty. Je založena na </a:t>
            </a:r>
            <a:r>
              <a:rPr lang="cs-CZ" sz="3600" dirty="0" smtClean="0">
                <a:solidFill>
                  <a:srgbClr val="FF0066"/>
                </a:solidFill>
              </a:rPr>
              <a:t>protikladu dvou kontrastních témat</a:t>
            </a:r>
            <a:r>
              <a:rPr lang="cs-CZ" sz="3600" dirty="0" smtClean="0"/>
              <a:t>.</a:t>
            </a:r>
          </a:p>
          <a:p>
            <a:endParaRPr lang="cs-CZ" sz="3600" dirty="0" smtClean="0"/>
          </a:p>
          <a:p>
            <a:r>
              <a:rPr lang="cs-CZ" sz="3600" dirty="0" smtClean="0">
                <a:solidFill>
                  <a:srgbClr val="FF0066"/>
                </a:solidFill>
              </a:rPr>
              <a:t>Skládá se ze tří dílů </a:t>
            </a:r>
            <a:r>
              <a:rPr lang="cs-CZ" sz="3600" dirty="0" smtClean="0"/>
              <a:t>– </a:t>
            </a:r>
            <a:r>
              <a:rPr lang="cs-CZ" sz="3600" dirty="0" smtClean="0">
                <a:solidFill>
                  <a:srgbClr val="FF0066"/>
                </a:solidFill>
              </a:rPr>
              <a:t>EXPOZICE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	            - </a:t>
            </a:r>
            <a:r>
              <a:rPr lang="cs-CZ" sz="3600" dirty="0" smtClean="0">
                <a:solidFill>
                  <a:srgbClr val="FF0066"/>
                </a:solidFill>
              </a:rPr>
              <a:t>PROVEDENÍ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	            - </a:t>
            </a:r>
            <a:r>
              <a:rPr lang="cs-CZ" sz="3600" dirty="0" smtClean="0">
                <a:solidFill>
                  <a:srgbClr val="FF0066"/>
                </a:solidFill>
              </a:rPr>
              <a:t>REPRÍZA</a:t>
            </a:r>
            <a:endParaRPr lang="cs-CZ" sz="36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</a:t>
            </a:r>
            <a:r>
              <a:rPr lang="cs-CZ" sz="1200" smtClean="0"/>
              <a:t>80-7235-048-X</a:t>
            </a:r>
            <a:r>
              <a:rPr lang="cs-CZ" sz="1200" smtClean="0"/>
              <a:t>.</a:t>
            </a:r>
            <a:endParaRPr lang="cs-CZ" sz="1200" b="1" u="sng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1825</TotalTime>
  <Words>181</Words>
  <Application>Microsoft Office PowerPoint</Application>
  <PresentationFormat>Předvádění na obrazovce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Prezentace aplikace PowerPoint</vt:lpstr>
      <vt:lpstr>Anotace:</vt:lpstr>
      <vt:lpstr>Sonáta</vt:lpstr>
      <vt:lpstr>Sonátová forma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185</cp:revision>
  <dcterms:created xsi:type="dcterms:W3CDTF">2011-03-22T17:13:23Z</dcterms:created>
  <dcterms:modified xsi:type="dcterms:W3CDTF">2013-02-24T16:18:24Z</dcterms:modified>
</cp:coreProperties>
</file>