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72" r:id="rId6"/>
    <p:sldId id="273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 varScale="1">
        <p:scale>
          <a:sx n="68" d="100"/>
          <a:sy n="68" d="100"/>
        </p:scale>
        <p:origin x="-7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77B880-9234-48CB-A4CF-B04ECBD0219E}" type="doc">
      <dgm:prSet loTypeId="urn:microsoft.com/office/officeart/2005/8/layout/hierarchy2" loCatId="hierarchy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1599DDC-B0CD-48A4-A1D4-00BC9BD6DE62}">
      <dgm:prSet phldrT="[Text]"/>
      <dgm:spPr/>
      <dgm:t>
        <a:bodyPr/>
        <a:lstStyle/>
        <a:p>
          <a:r>
            <a:rPr lang="cs-CZ" dirty="0" smtClean="0"/>
            <a:t>Druhy tanců</a:t>
          </a:r>
          <a:endParaRPr lang="cs-CZ" dirty="0"/>
        </a:p>
      </dgm:t>
    </dgm:pt>
    <dgm:pt modelId="{6F3B3F5B-D82A-42E4-BA87-249A79FC978C}" type="parTrans" cxnId="{6194828E-2B37-4172-A57E-D6F99C4F666F}">
      <dgm:prSet/>
      <dgm:spPr/>
      <dgm:t>
        <a:bodyPr/>
        <a:lstStyle/>
        <a:p>
          <a:endParaRPr lang="cs-CZ"/>
        </a:p>
      </dgm:t>
    </dgm:pt>
    <dgm:pt modelId="{E660E4A1-9FDE-4F55-83AF-3C34DEC671CD}" type="sibTrans" cxnId="{6194828E-2B37-4172-A57E-D6F99C4F666F}">
      <dgm:prSet/>
      <dgm:spPr/>
      <dgm:t>
        <a:bodyPr/>
        <a:lstStyle/>
        <a:p>
          <a:endParaRPr lang="cs-CZ"/>
        </a:p>
      </dgm:t>
    </dgm:pt>
    <dgm:pt modelId="{5A7B8496-EB85-4787-8AE2-66121681B090}">
      <dgm:prSet phldrT="[Text]"/>
      <dgm:spPr/>
      <dgm:t>
        <a:bodyPr/>
        <a:lstStyle/>
        <a:p>
          <a:r>
            <a:rPr lang="cs-CZ" dirty="0" smtClean="0"/>
            <a:t>Lidový tanec</a:t>
          </a:r>
          <a:endParaRPr lang="cs-CZ" dirty="0"/>
        </a:p>
      </dgm:t>
    </dgm:pt>
    <dgm:pt modelId="{BAA27FAF-6F1A-4976-A03F-76BC3E17EE60}" type="parTrans" cxnId="{412F1CE3-F8AF-4E8A-BB56-48C6FB84D4C6}">
      <dgm:prSet/>
      <dgm:spPr/>
      <dgm:t>
        <a:bodyPr/>
        <a:lstStyle/>
        <a:p>
          <a:endParaRPr lang="cs-CZ"/>
        </a:p>
      </dgm:t>
    </dgm:pt>
    <dgm:pt modelId="{02ADEE83-6F8B-4356-ACFA-8ACD282B2F38}" type="sibTrans" cxnId="{412F1CE3-F8AF-4E8A-BB56-48C6FB84D4C6}">
      <dgm:prSet/>
      <dgm:spPr/>
      <dgm:t>
        <a:bodyPr/>
        <a:lstStyle/>
        <a:p>
          <a:endParaRPr lang="cs-CZ"/>
        </a:p>
      </dgm:t>
    </dgm:pt>
    <dgm:pt modelId="{F3DAE8E1-476E-415D-9559-FD73AE0EA95B}">
      <dgm:prSet phldrT="[Text]"/>
      <dgm:spPr/>
      <dgm:t>
        <a:bodyPr/>
        <a:lstStyle/>
        <a:p>
          <a:r>
            <a:rPr lang="cs-CZ" dirty="0" smtClean="0"/>
            <a:t>Společenský tanec</a:t>
          </a:r>
          <a:endParaRPr lang="cs-CZ" dirty="0"/>
        </a:p>
      </dgm:t>
    </dgm:pt>
    <dgm:pt modelId="{50BAD8D0-841C-466B-9EE2-7859CC3F1B28}" type="parTrans" cxnId="{327F527D-9B3F-4827-B6EB-797D59F60DDB}">
      <dgm:prSet/>
      <dgm:spPr/>
      <dgm:t>
        <a:bodyPr/>
        <a:lstStyle/>
        <a:p>
          <a:endParaRPr lang="cs-CZ"/>
        </a:p>
      </dgm:t>
    </dgm:pt>
    <dgm:pt modelId="{D5590C43-9319-4AFD-97D9-F0B605E65301}" type="sibTrans" cxnId="{327F527D-9B3F-4827-B6EB-797D59F60DDB}">
      <dgm:prSet/>
      <dgm:spPr/>
      <dgm:t>
        <a:bodyPr/>
        <a:lstStyle/>
        <a:p>
          <a:endParaRPr lang="cs-CZ"/>
        </a:p>
      </dgm:t>
    </dgm:pt>
    <dgm:pt modelId="{125C39F3-474D-465C-BFF9-691386957B10}">
      <dgm:prSet phldrT="[Text]"/>
      <dgm:spPr/>
      <dgm:t>
        <a:bodyPr/>
        <a:lstStyle/>
        <a:p>
          <a:r>
            <a:rPr lang="cs-CZ" dirty="0" smtClean="0"/>
            <a:t>Tradiční</a:t>
          </a:r>
          <a:endParaRPr lang="cs-CZ" dirty="0"/>
        </a:p>
      </dgm:t>
    </dgm:pt>
    <dgm:pt modelId="{544C857C-FB71-46A1-8BB6-D4FFA8683907}" type="parTrans" cxnId="{3F40E931-3722-4B8A-96D2-5E414C7D0319}">
      <dgm:prSet/>
      <dgm:spPr/>
      <dgm:t>
        <a:bodyPr/>
        <a:lstStyle/>
        <a:p>
          <a:endParaRPr lang="cs-CZ"/>
        </a:p>
      </dgm:t>
    </dgm:pt>
    <dgm:pt modelId="{3E74A439-C222-4C90-B2C9-B5C7E595F447}" type="sibTrans" cxnId="{3F40E931-3722-4B8A-96D2-5E414C7D0319}">
      <dgm:prSet/>
      <dgm:spPr/>
      <dgm:t>
        <a:bodyPr/>
        <a:lstStyle/>
        <a:p>
          <a:endParaRPr lang="cs-CZ"/>
        </a:p>
      </dgm:t>
    </dgm:pt>
    <dgm:pt modelId="{253F608D-C02B-418F-9299-48A991389954}">
      <dgm:prSet/>
      <dgm:spPr/>
      <dgm:t>
        <a:bodyPr/>
        <a:lstStyle/>
        <a:p>
          <a:r>
            <a:rPr lang="cs-CZ" dirty="0" smtClean="0"/>
            <a:t>Klasický</a:t>
          </a:r>
          <a:endParaRPr lang="cs-CZ" dirty="0"/>
        </a:p>
      </dgm:t>
    </dgm:pt>
    <dgm:pt modelId="{975E4DB8-11BF-40D8-878F-BE8AB13249E3}" type="parTrans" cxnId="{37C4473A-7A4B-4CAE-B017-D3FF513008F5}">
      <dgm:prSet/>
      <dgm:spPr/>
      <dgm:t>
        <a:bodyPr/>
        <a:lstStyle/>
        <a:p>
          <a:endParaRPr lang="cs-CZ"/>
        </a:p>
      </dgm:t>
    </dgm:pt>
    <dgm:pt modelId="{3238E689-802F-4A75-858A-56BE6F5EC114}" type="sibTrans" cxnId="{37C4473A-7A4B-4CAE-B017-D3FF513008F5}">
      <dgm:prSet/>
      <dgm:spPr/>
      <dgm:t>
        <a:bodyPr/>
        <a:lstStyle/>
        <a:p>
          <a:endParaRPr lang="cs-CZ"/>
        </a:p>
      </dgm:t>
    </dgm:pt>
    <dgm:pt modelId="{8711FB6B-6D10-4110-8F03-3DF2B7355D13}">
      <dgm:prSet/>
      <dgm:spPr/>
      <dgm:t>
        <a:bodyPr/>
        <a:lstStyle/>
        <a:p>
          <a:r>
            <a:rPr lang="cs-CZ" dirty="0" smtClean="0"/>
            <a:t>Moderní</a:t>
          </a:r>
          <a:endParaRPr lang="cs-CZ" dirty="0"/>
        </a:p>
      </dgm:t>
    </dgm:pt>
    <dgm:pt modelId="{16FEF990-C278-41B7-AA5D-B4698141A190}" type="parTrans" cxnId="{4758186D-875C-4FA9-B601-36CB148C60C6}">
      <dgm:prSet/>
      <dgm:spPr/>
      <dgm:t>
        <a:bodyPr/>
        <a:lstStyle/>
        <a:p>
          <a:endParaRPr lang="cs-CZ"/>
        </a:p>
      </dgm:t>
    </dgm:pt>
    <dgm:pt modelId="{580E5F03-EAA4-4F78-A57E-E035E40A493F}" type="sibTrans" cxnId="{4758186D-875C-4FA9-B601-36CB148C60C6}">
      <dgm:prSet/>
      <dgm:spPr/>
      <dgm:t>
        <a:bodyPr/>
        <a:lstStyle/>
        <a:p>
          <a:endParaRPr lang="cs-CZ"/>
        </a:p>
      </dgm:t>
    </dgm:pt>
    <dgm:pt modelId="{778C138F-D998-4A9D-B72F-13357F7843A2}">
      <dgm:prSet/>
      <dgm:spPr/>
      <dgm:t>
        <a:bodyPr/>
        <a:lstStyle/>
        <a:p>
          <a:r>
            <a:rPr lang="cs-CZ" dirty="0" smtClean="0"/>
            <a:t>Výrazový tanec</a:t>
          </a:r>
          <a:endParaRPr lang="cs-CZ" dirty="0"/>
        </a:p>
      </dgm:t>
    </dgm:pt>
    <dgm:pt modelId="{DFB486C8-7EF8-4110-9249-8ABA77AE1B34}" type="parTrans" cxnId="{F34BD0DD-4902-4596-A942-DC40555BDB31}">
      <dgm:prSet/>
      <dgm:spPr/>
      <dgm:t>
        <a:bodyPr/>
        <a:lstStyle/>
        <a:p>
          <a:endParaRPr lang="cs-CZ"/>
        </a:p>
      </dgm:t>
    </dgm:pt>
    <dgm:pt modelId="{2DD5715B-5D95-4844-8B83-2E41A24D265C}" type="sibTrans" cxnId="{F34BD0DD-4902-4596-A942-DC40555BDB31}">
      <dgm:prSet/>
      <dgm:spPr/>
      <dgm:t>
        <a:bodyPr/>
        <a:lstStyle/>
        <a:p>
          <a:endParaRPr lang="cs-CZ"/>
        </a:p>
      </dgm:t>
    </dgm:pt>
    <dgm:pt modelId="{DB5417C6-4CC1-470C-B2DC-7733BB4913A8}">
      <dgm:prSet/>
      <dgm:spPr/>
      <dgm:t>
        <a:bodyPr/>
        <a:lstStyle/>
        <a:p>
          <a:r>
            <a:rPr lang="cs-CZ" dirty="0" err="1" smtClean="0"/>
            <a:t>polka,valčík</a:t>
          </a:r>
          <a:r>
            <a:rPr lang="cs-CZ" dirty="0" smtClean="0"/>
            <a:t>..</a:t>
          </a:r>
          <a:endParaRPr lang="cs-CZ" dirty="0"/>
        </a:p>
      </dgm:t>
    </dgm:pt>
    <dgm:pt modelId="{B3B7DD1A-F236-4571-9589-5E8001D755AB}" type="parTrans" cxnId="{A9494E20-A609-4EC7-9CFD-D51E6FC11D9D}">
      <dgm:prSet/>
      <dgm:spPr/>
      <dgm:t>
        <a:bodyPr/>
        <a:lstStyle/>
        <a:p>
          <a:endParaRPr lang="cs-CZ"/>
        </a:p>
      </dgm:t>
    </dgm:pt>
    <dgm:pt modelId="{61BD3ACD-3E7B-4BB8-ADC7-CB2D5BDC4FD6}" type="sibTrans" cxnId="{A9494E20-A609-4EC7-9CFD-D51E6FC11D9D}">
      <dgm:prSet/>
      <dgm:spPr/>
      <dgm:t>
        <a:bodyPr/>
        <a:lstStyle/>
        <a:p>
          <a:endParaRPr lang="cs-CZ"/>
        </a:p>
      </dgm:t>
    </dgm:pt>
    <dgm:pt modelId="{8A34F472-454F-425A-91EF-03BC0A9D1C44}">
      <dgm:prSet/>
      <dgm:spPr/>
      <dgm:t>
        <a:bodyPr/>
        <a:lstStyle/>
        <a:p>
          <a:r>
            <a:rPr lang="cs-CZ" dirty="0" err="1" smtClean="0"/>
            <a:t>swing,rumba</a:t>
          </a:r>
          <a:r>
            <a:rPr lang="cs-CZ" dirty="0" smtClean="0"/>
            <a:t>..</a:t>
          </a:r>
          <a:endParaRPr lang="cs-CZ" dirty="0"/>
        </a:p>
      </dgm:t>
    </dgm:pt>
    <dgm:pt modelId="{522FE580-3DF9-4720-8953-06AE9C3D477F}" type="parTrans" cxnId="{71844514-1FDF-41BA-A18C-A5B9A5D65F4C}">
      <dgm:prSet/>
      <dgm:spPr/>
      <dgm:t>
        <a:bodyPr/>
        <a:lstStyle/>
        <a:p>
          <a:endParaRPr lang="cs-CZ"/>
        </a:p>
      </dgm:t>
    </dgm:pt>
    <dgm:pt modelId="{E3FD1ED8-C5B1-40DE-A528-65887A996799}" type="sibTrans" cxnId="{71844514-1FDF-41BA-A18C-A5B9A5D65F4C}">
      <dgm:prSet/>
      <dgm:spPr/>
      <dgm:t>
        <a:bodyPr/>
        <a:lstStyle/>
        <a:p>
          <a:endParaRPr lang="cs-CZ"/>
        </a:p>
      </dgm:t>
    </dgm:pt>
    <dgm:pt modelId="{BA1BC847-299F-428F-8F9C-C54A8A39E20E}" type="pres">
      <dgm:prSet presAssocID="{9177B880-9234-48CB-A4CF-B04ECBD0219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418E2DB-9AEC-4C75-8A42-CFCAA96C1298}" type="pres">
      <dgm:prSet presAssocID="{E1599DDC-B0CD-48A4-A1D4-00BC9BD6DE62}" presName="root1" presStyleCnt="0"/>
      <dgm:spPr/>
    </dgm:pt>
    <dgm:pt modelId="{B517505F-A3CC-4DC6-A3D0-9B45E1CCE1CC}" type="pres">
      <dgm:prSet presAssocID="{E1599DDC-B0CD-48A4-A1D4-00BC9BD6DE62}" presName="LevelOneTextNode" presStyleLbl="node0" presStyleIdx="0" presStyleCnt="1">
        <dgm:presLayoutVars>
          <dgm:chPref val="3"/>
        </dgm:presLayoutVars>
      </dgm:prSet>
      <dgm:spPr/>
    </dgm:pt>
    <dgm:pt modelId="{9A7AF3CA-BAED-4C7F-9C71-B37BC9AC494F}" type="pres">
      <dgm:prSet presAssocID="{E1599DDC-B0CD-48A4-A1D4-00BC9BD6DE62}" presName="level2hierChild" presStyleCnt="0"/>
      <dgm:spPr/>
    </dgm:pt>
    <dgm:pt modelId="{945416D2-E7AE-4644-8756-614CC281E142}" type="pres">
      <dgm:prSet presAssocID="{BAA27FAF-6F1A-4976-A03F-76BC3E17EE60}" presName="conn2-1" presStyleLbl="parChTrans1D2" presStyleIdx="0" presStyleCnt="3"/>
      <dgm:spPr/>
    </dgm:pt>
    <dgm:pt modelId="{A4FA89F8-C78A-4765-8393-2AB29344BDCD}" type="pres">
      <dgm:prSet presAssocID="{BAA27FAF-6F1A-4976-A03F-76BC3E17EE60}" presName="connTx" presStyleLbl="parChTrans1D2" presStyleIdx="0" presStyleCnt="3"/>
      <dgm:spPr/>
    </dgm:pt>
    <dgm:pt modelId="{5B5E726B-C769-4442-9EE8-F9ED443492FE}" type="pres">
      <dgm:prSet presAssocID="{5A7B8496-EB85-4787-8AE2-66121681B090}" presName="root2" presStyleCnt="0"/>
      <dgm:spPr/>
    </dgm:pt>
    <dgm:pt modelId="{19EB9A3E-CEF0-4CD8-8FC0-D5A7C20E488A}" type="pres">
      <dgm:prSet presAssocID="{5A7B8496-EB85-4787-8AE2-66121681B090}" presName="LevelTwoTextNode" presStyleLbl="node2" presStyleIdx="0" presStyleCnt="3">
        <dgm:presLayoutVars>
          <dgm:chPref val="3"/>
        </dgm:presLayoutVars>
      </dgm:prSet>
      <dgm:spPr/>
    </dgm:pt>
    <dgm:pt modelId="{375ECA34-49F4-4DA9-8261-2AA4027D0CF0}" type="pres">
      <dgm:prSet presAssocID="{5A7B8496-EB85-4787-8AE2-66121681B090}" presName="level3hierChild" presStyleCnt="0"/>
      <dgm:spPr/>
    </dgm:pt>
    <dgm:pt modelId="{34A6D250-7044-4BC5-91A1-CB727D5C7789}" type="pres">
      <dgm:prSet presAssocID="{50BAD8D0-841C-466B-9EE2-7859CC3F1B28}" presName="conn2-1" presStyleLbl="parChTrans1D2" presStyleIdx="1" presStyleCnt="3"/>
      <dgm:spPr/>
    </dgm:pt>
    <dgm:pt modelId="{2BB48BDC-AF54-481B-A475-F8C5738D9831}" type="pres">
      <dgm:prSet presAssocID="{50BAD8D0-841C-466B-9EE2-7859CC3F1B28}" presName="connTx" presStyleLbl="parChTrans1D2" presStyleIdx="1" presStyleCnt="3"/>
      <dgm:spPr/>
    </dgm:pt>
    <dgm:pt modelId="{EEE726ED-04EB-4A04-A9CD-B49B9D03761D}" type="pres">
      <dgm:prSet presAssocID="{F3DAE8E1-476E-415D-9559-FD73AE0EA95B}" presName="root2" presStyleCnt="0"/>
      <dgm:spPr/>
    </dgm:pt>
    <dgm:pt modelId="{F5EF960B-AD95-46A6-BFDF-D505F6FA2EA2}" type="pres">
      <dgm:prSet presAssocID="{F3DAE8E1-476E-415D-9559-FD73AE0EA95B}" presName="LevelTwoTextNode" presStyleLbl="node2" presStyleIdx="1" presStyleCnt="3">
        <dgm:presLayoutVars>
          <dgm:chPref val="3"/>
        </dgm:presLayoutVars>
      </dgm:prSet>
      <dgm:spPr/>
    </dgm:pt>
    <dgm:pt modelId="{4618F784-72D6-4276-8064-7DF85662C025}" type="pres">
      <dgm:prSet presAssocID="{F3DAE8E1-476E-415D-9559-FD73AE0EA95B}" presName="level3hierChild" presStyleCnt="0"/>
      <dgm:spPr/>
    </dgm:pt>
    <dgm:pt modelId="{B32A3D5B-5D03-4518-8887-ECDA7CD57CF9}" type="pres">
      <dgm:prSet presAssocID="{544C857C-FB71-46A1-8BB6-D4FFA8683907}" presName="conn2-1" presStyleLbl="parChTrans1D3" presStyleIdx="0" presStyleCnt="3"/>
      <dgm:spPr/>
    </dgm:pt>
    <dgm:pt modelId="{4A04BEDC-049D-43CF-A510-ABBC4E495061}" type="pres">
      <dgm:prSet presAssocID="{544C857C-FB71-46A1-8BB6-D4FFA8683907}" presName="connTx" presStyleLbl="parChTrans1D3" presStyleIdx="0" presStyleCnt="3"/>
      <dgm:spPr/>
    </dgm:pt>
    <dgm:pt modelId="{EAFCCEAC-3109-4D98-844A-65D99BA4A2FD}" type="pres">
      <dgm:prSet presAssocID="{125C39F3-474D-465C-BFF9-691386957B10}" presName="root2" presStyleCnt="0"/>
      <dgm:spPr/>
    </dgm:pt>
    <dgm:pt modelId="{4D0208AE-E3F3-4384-9022-4CE7BEBDE48C}" type="pres">
      <dgm:prSet presAssocID="{125C39F3-474D-465C-BFF9-691386957B10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2598CB-A254-48FF-B833-FB89DA519124}" type="pres">
      <dgm:prSet presAssocID="{125C39F3-474D-465C-BFF9-691386957B10}" presName="level3hierChild" presStyleCnt="0"/>
      <dgm:spPr/>
    </dgm:pt>
    <dgm:pt modelId="{A1F0CCE7-BBF0-4F7B-8940-C44001BAC551}" type="pres">
      <dgm:prSet presAssocID="{975E4DB8-11BF-40D8-878F-BE8AB13249E3}" presName="conn2-1" presStyleLbl="parChTrans1D3" presStyleIdx="1" presStyleCnt="3"/>
      <dgm:spPr/>
    </dgm:pt>
    <dgm:pt modelId="{F85FEC25-930E-423F-8EC0-80D9FA436A08}" type="pres">
      <dgm:prSet presAssocID="{975E4DB8-11BF-40D8-878F-BE8AB13249E3}" presName="connTx" presStyleLbl="parChTrans1D3" presStyleIdx="1" presStyleCnt="3"/>
      <dgm:spPr/>
    </dgm:pt>
    <dgm:pt modelId="{C6153E50-FE9F-4072-8E3C-698F747CB0B5}" type="pres">
      <dgm:prSet presAssocID="{253F608D-C02B-418F-9299-48A991389954}" presName="root2" presStyleCnt="0"/>
      <dgm:spPr/>
    </dgm:pt>
    <dgm:pt modelId="{40A37D91-8DC2-4F06-8214-F127CD57FAE6}" type="pres">
      <dgm:prSet presAssocID="{253F608D-C02B-418F-9299-48A991389954}" presName="LevelTwoTextNode" presStyleLbl="node3" presStyleIdx="1" presStyleCnt="3">
        <dgm:presLayoutVars>
          <dgm:chPref val="3"/>
        </dgm:presLayoutVars>
      </dgm:prSet>
      <dgm:spPr/>
    </dgm:pt>
    <dgm:pt modelId="{A3F9D5D5-36BF-4C00-8ACA-87762427B84D}" type="pres">
      <dgm:prSet presAssocID="{253F608D-C02B-418F-9299-48A991389954}" presName="level3hierChild" presStyleCnt="0"/>
      <dgm:spPr/>
    </dgm:pt>
    <dgm:pt modelId="{45B98F9E-AB4C-4AFC-9208-3B69A880DB9F}" type="pres">
      <dgm:prSet presAssocID="{B3B7DD1A-F236-4571-9589-5E8001D755AB}" presName="conn2-1" presStyleLbl="parChTrans1D4" presStyleIdx="0" presStyleCnt="2"/>
      <dgm:spPr/>
    </dgm:pt>
    <dgm:pt modelId="{8427F622-E9D1-44B7-9686-C1141B1B2135}" type="pres">
      <dgm:prSet presAssocID="{B3B7DD1A-F236-4571-9589-5E8001D755AB}" presName="connTx" presStyleLbl="parChTrans1D4" presStyleIdx="0" presStyleCnt="2"/>
      <dgm:spPr/>
    </dgm:pt>
    <dgm:pt modelId="{C970325C-0325-4597-8841-9C8C01C6D1A9}" type="pres">
      <dgm:prSet presAssocID="{DB5417C6-4CC1-470C-B2DC-7733BB4913A8}" presName="root2" presStyleCnt="0"/>
      <dgm:spPr/>
    </dgm:pt>
    <dgm:pt modelId="{67208832-E7FB-428A-8ED0-BEB63D821EC1}" type="pres">
      <dgm:prSet presAssocID="{DB5417C6-4CC1-470C-B2DC-7733BB4913A8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99FD4F0-0371-4F17-9614-0BE4861DC9A2}" type="pres">
      <dgm:prSet presAssocID="{DB5417C6-4CC1-470C-B2DC-7733BB4913A8}" presName="level3hierChild" presStyleCnt="0"/>
      <dgm:spPr/>
    </dgm:pt>
    <dgm:pt modelId="{D2C3968E-203F-45CA-A914-42CA836BB5F3}" type="pres">
      <dgm:prSet presAssocID="{16FEF990-C278-41B7-AA5D-B4698141A190}" presName="conn2-1" presStyleLbl="parChTrans1D3" presStyleIdx="2" presStyleCnt="3"/>
      <dgm:spPr/>
    </dgm:pt>
    <dgm:pt modelId="{6541D227-7F08-4DB0-895C-5D783EF7EDE8}" type="pres">
      <dgm:prSet presAssocID="{16FEF990-C278-41B7-AA5D-B4698141A190}" presName="connTx" presStyleLbl="parChTrans1D3" presStyleIdx="2" presStyleCnt="3"/>
      <dgm:spPr/>
    </dgm:pt>
    <dgm:pt modelId="{3B755C26-9C24-417B-A011-EF2BF381C5AE}" type="pres">
      <dgm:prSet presAssocID="{8711FB6B-6D10-4110-8F03-3DF2B7355D13}" presName="root2" presStyleCnt="0"/>
      <dgm:spPr/>
    </dgm:pt>
    <dgm:pt modelId="{470EA249-FD3D-4F6B-840E-F006CCABF4AB}" type="pres">
      <dgm:prSet presAssocID="{8711FB6B-6D10-4110-8F03-3DF2B7355D13}" presName="LevelTwoTextNode" presStyleLbl="node3" presStyleIdx="2" presStyleCnt="3">
        <dgm:presLayoutVars>
          <dgm:chPref val="3"/>
        </dgm:presLayoutVars>
      </dgm:prSet>
      <dgm:spPr/>
    </dgm:pt>
    <dgm:pt modelId="{EA3E24D6-829A-4327-ACD3-3539C3DE95F4}" type="pres">
      <dgm:prSet presAssocID="{8711FB6B-6D10-4110-8F03-3DF2B7355D13}" presName="level3hierChild" presStyleCnt="0"/>
      <dgm:spPr/>
    </dgm:pt>
    <dgm:pt modelId="{F880CA47-A481-44F3-881A-D88647FDB66D}" type="pres">
      <dgm:prSet presAssocID="{522FE580-3DF9-4720-8953-06AE9C3D477F}" presName="conn2-1" presStyleLbl="parChTrans1D4" presStyleIdx="1" presStyleCnt="2"/>
      <dgm:spPr/>
    </dgm:pt>
    <dgm:pt modelId="{F440EED4-6346-4378-8BB9-D302E36A2276}" type="pres">
      <dgm:prSet presAssocID="{522FE580-3DF9-4720-8953-06AE9C3D477F}" presName="connTx" presStyleLbl="parChTrans1D4" presStyleIdx="1" presStyleCnt="2"/>
      <dgm:spPr/>
    </dgm:pt>
    <dgm:pt modelId="{B2FBA0BA-58F2-4AF2-9640-882F33B19708}" type="pres">
      <dgm:prSet presAssocID="{8A34F472-454F-425A-91EF-03BC0A9D1C44}" presName="root2" presStyleCnt="0"/>
      <dgm:spPr/>
    </dgm:pt>
    <dgm:pt modelId="{2515C79A-11EA-4CD3-8507-5122167AAAE0}" type="pres">
      <dgm:prSet presAssocID="{8A34F472-454F-425A-91EF-03BC0A9D1C44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1F28487-3E7B-4741-87A2-9945FE28658D}" type="pres">
      <dgm:prSet presAssocID="{8A34F472-454F-425A-91EF-03BC0A9D1C44}" presName="level3hierChild" presStyleCnt="0"/>
      <dgm:spPr/>
    </dgm:pt>
    <dgm:pt modelId="{EF7C27F0-E56E-4326-AFE6-0BF88DFE289A}" type="pres">
      <dgm:prSet presAssocID="{DFB486C8-7EF8-4110-9249-8ABA77AE1B34}" presName="conn2-1" presStyleLbl="parChTrans1D2" presStyleIdx="2" presStyleCnt="3"/>
      <dgm:spPr/>
    </dgm:pt>
    <dgm:pt modelId="{A723DB98-C81B-4F26-B089-9B0D83D34115}" type="pres">
      <dgm:prSet presAssocID="{DFB486C8-7EF8-4110-9249-8ABA77AE1B34}" presName="connTx" presStyleLbl="parChTrans1D2" presStyleIdx="2" presStyleCnt="3"/>
      <dgm:spPr/>
    </dgm:pt>
    <dgm:pt modelId="{C3D43552-21E6-4099-BD65-D1DFC7315D69}" type="pres">
      <dgm:prSet presAssocID="{778C138F-D998-4A9D-B72F-13357F7843A2}" presName="root2" presStyleCnt="0"/>
      <dgm:spPr/>
    </dgm:pt>
    <dgm:pt modelId="{2E54F013-1368-438B-A5FF-D64B688A9BB6}" type="pres">
      <dgm:prSet presAssocID="{778C138F-D998-4A9D-B72F-13357F7843A2}" presName="LevelTwoTextNode" presStyleLbl="node2" presStyleIdx="2" presStyleCnt="3">
        <dgm:presLayoutVars>
          <dgm:chPref val="3"/>
        </dgm:presLayoutVars>
      </dgm:prSet>
      <dgm:spPr/>
    </dgm:pt>
    <dgm:pt modelId="{5AFDF12A-A4FF-4F62-9A1A-B75FFE5F4690}" type="pres">
      <dgm:prSet presAssocID="{778C138F-D998-4A9D-B72F-13357F7843A2}" presName="level3hierChild" presStyleCnt="0"/>
      <dgm:spPr/>
    </dgm:pt>
  </dgm:ptLst>
  <dgm:cxnLst>
    <dgm:cxn modelId="{E1C18070-0C97-44C4-AADD-E762C31C65C3}" type="presOf" srcId="{544C857C-FB71-46A1-8BB6-D4FFA8683907}" destId="{4A04BEDC-049D-43CF-A510-ABBC4E495061}" srcOrd="1" destOrd="0" presId="urn:microsoft.com/office/officeart/2005/8/layout/hierarchy2"/>
    <dgm:cxn modelId="{3F40E931-3722-4B8A-96D2-5E414C7D0319}" srcId="{F3DAE8E1-476E-415D-9559-FD73AE0EA95B}" destId="{125C39F3-474D-465C-BFF9-691386957B10}" srcOrd="0" destOrd="0" parTransId="{544C857C-FB71-46A1-8BB6-D4FFA8683907}" sibTransId="{3E74A439-C222-4C90-B2C9-B5C7E595F447}"/>
    <dgm:cxn modelId="{327F527D-9B3F-4827-B6EB-797D59F60DDB}" srcId="{E1599DDC-B0CD-48A4-A1D4-00BC9BD6DE62}" destId="{F3DAE8E1-476E-415D-9559-FD73AE0EA95B}" srcOrd="1" destOrd="0" parTransId="{50BAD8D0-841C-466B-9EE2-7859CC3F1B28}" sibTransId="{D5590C43-9319-4AFD-97D9-F0B605E65301}"/>
    <dgm:cxn modelId="{4758186D-875C-4FA9-B601-36CB148C60C6}" srcId="{F3DAE8E1-476E-415D-9559-FD73AE0EA95B}" destId="{8711FB6B-6D10-4110-8F03-3DF2B7355D13}" srcOrd="2" destOrd="0" parTransId="{16FEF990-C278-41B7-AA5D-B4698141A190}" sibTransId="{580E5F03-EAA4-4F78-A57E-E035E40A493F}"/>
    <dgm:cxn modelId="{F6FA3410-C1D7-45EE-A2ED-3F41D0100E54}" type="presOf" srcId="{125C39F3-474D-465C-BFF9-691386957B10}" destId="{4D0208AE-E3F3-4384-9022-4CE7BEBDE48C}" srcOrd="0" destOrd="0" presId="urn:microsoft.com/office/officeart/2005/8/layout/hierarchy2"/>
    <dgm:cxn modelId="{A723C8BE-8CC1-4454-8BD3-503FF4B86341}" type="presOf" srcId="{975E4DB8-11BF-40D8-878F-BE8AB13249E3}" destId="{F85FEC25-930E-423F-8EC0-80D9FA436A08}" srcOrd="1" destOrd="0" presId="urn:microsoft.com/office/officeart/2005/8/layout/hierarchy2"/>
    <dgm:cxn modelId="{8ED534E7-45D3-490F-9AEC-E1BE98D24B1F}" type="presOf" srcId="{16FEF990-C278-41B7-AA5D-B4698141A190}" destId="{D2C3968E-203F-45CA-A914-42CA836BB5F3}" srcOrd="0" destOrd="0" presId="urn:microsoft.com/office/officeart/2005/8/layout/hierarchy2"/>
    <dgm:cxn modelId="{1AF35C49-24EB-4294-9932-FB749B181265}" type="presOf" srcId="{5A7B8496-EB85-4787-8AE2-66121681B090}" destId="{19EB9A3E-CEF0-4CD8-8FC0-D5A7C20E488A}" srcOrd="0" destOrd="0" presId="urn:microsoft.com/office/officeart/2005/8/layout/hierarchy2"/>
    <dgm:cxn modelId="{767C9751-1328-4E46-AAC2-C2FBE1403DCC}" type="presOf" srcId="{522FE580-3DF9-4720-8953-06AE9C3D477F}" destId="{F880CA47-A481-44F3-881A-D88647FDB66D}" srcOrd="0" destOrd="0" presId="urn:microsoft.com/office/officeart/2005/8/layout/hierarchy2"/>
    <dgm:cxn modelId="{2A0EF754-5516-4A5A-8C96-A6D128F58DB6}" type="presOf" srcId="{544C857C-FB71-46A1-8BB6-D4FFA8683907}" destId="{B32A3D5B-5D03-4518-8887-ECDA7CD57CF9}" srcOrd="0" destOrd="0" presId="urn:microsoft.com/office/officeart/2005/8/layout/hierarchy2"/>
    <dgm:cxn modelId="{412F1CE3-F8AF-4E8A-BB56-48C6FB84D4C6}" srcId="{E1599DDC-B0CD-48A4-A1D4-00BC9BD6DE62}" destId="{5A7B8496-EB85-4787-8AE2-66121681B090}" srcOrd="0" destOrd="0" parTransId="{BAA27FAF-6F1A-4976-A03F-76BC3E17EE60}" sibTransId="{02ADEE83-6F8B-4356-ACFA-8ACD282B2F38}"/>
    <dgm:cxn modelId="{71844514-1FDF-41BA-A18C-A5B9A5D65F4C}" srcId="{8711FB6B-6D10-4110-8F03-3DF2B7355D13}" destId="{8A34F472-454F-425A-91EF-03BC0A9D1C44}" srcOrd="0" destOrd="0" parTransId="{522FE580-3DF9-4720-8953-06AE9C3D477F}" sibTransId="{E3FD1ED8-C5B1-40DE-A528-65887A996799}"/>
    <dgm:cxn modelId="{58570088-1B64-45F3-B519-2C5CDBF83490}" type="presOf" srcId="{DB5417C6-4CC1-470C-B2DC-7733BB4913A8}" destId="{67208832-E7FB-428A-8ED0-BEB63D821EC1}" srcOrd="0" destOrd="0" presId="urn:microsoft.com/office/officeart/2005/8/layout/hierarchy2"/>
    <dgm:cxn modelId="{A96E4C15-2DA6-4556-AE5D-A613DB36F8FF}" type="presOf" srcId="{BAA27FAF-6F1A-4976-A03F-76BC3E17EE60}" destId="{945416D2-E7AE-4644-8756-614CC281E142}" srcOrd="0" destOrd="0" presId="urn:microsoft.com/office/officeart/2005/8/layout/hierarchy2"/>
    <dgm:cxn modelId="{C8A2E627-844F-4318-ADC1-60B88FFE3A64}" type="presOf" srcId="{9177B880-9234-48CB-A4CF-B04ECBD0219E}" destId="{BA1BC847-299F-428F-8F9C-C54A8A39E20E}" srcOrd="0" destOrd="0" presId="urn:microsoft.com/office/officeart/2005/8/layout/hierarchy2"/>
    <dgm:cxn modelId="{530F0DE6-50D1-499E-B4D1-043BA149C800}" type="presOf" srcId="{8711FB6B-6D10-4110-8F03-3DF2B7355D13}" destId="{470EA249-FD3D-4F6B-840E-F006CCABF4AB}" srcOrd="0" destOrd="0" presId="urn:microsoft.com/office/officeart/2005/8/layout/hierarchy2"/>
    <dgm:cxn modelId="{766A11BE-F64C-450E-BE32-68CF5CA9D9C9}" type="presOf" srcId="{253F608D-C02B-418F-9299-48A991389954}" destId="{40A37D91-8DC2-4F06-8214-F127CD57FAE6}" srcOrd="0" destOrd="0" presId="urn:microsoft.com/office/officeart/2005/8/layout/hierarchy2"/>
    <dgm:cxn modelId="{801EF3EA-FB73-401D-9F71-CEC242A3949F}" type="presOf" srcId="{50BAD8D0-841C-466B-9EE2-7859CC3F1B28}" destId="{2BB48BDC-AF54-481B-A475-F8C5738D9831}" srcOrd="1" destOrd="0" presId="urn:microsoft.com/office/officeart/2005/8/layout/hierarchy2"/>
    <dgm:cxn modelId="{A9494E20-A609-4EC7-9CFD-D51E6FC11D9D}" srcId="{253F608D-C02B-418F-9299-48A991389954}" destId="{DB5417C6-4CC1-470C-B2DC-7733BB4913A8}" srcOrd="0" destOrd="0" parTransId="{B3B7DD1A-F236-4571-9589-5E8001D755AB}" sibTransId="{61BD3ACD-3E7B-4BB8-ADC7-CB2D5BDC4FD6}"/>
    <dgm:cxn modelId="{81792B7F-5BD7-4479-89AD-D90B70ED49D3}" type="presOf" srcId="{8A34F472-454F-425A-91EF-03BC0A9D1C44}" destId="{2515C79A-11EA-4CD3-8507-5122167AAAE0}" srcOrd="0" destOrd="0" presId="urn:microsoft.com/office/officeart/2005/8/layout/hierarchy2"/>
    <dgm:cxn modelId="{F0EDCB18-9C14-4960-B20D-D58F7149C120}" type="presOf" srcId="{B3B7DD1A-F236-4571-9589-5E8001D755AB}" destId="{45B98F9E-AB4C-4AFC-9208-3B69A880DB9F}" srcOrd="0" destOrd="0" presId="urn:microsoft.com/office/officeart/2005/8/layout/hierarchy2"/>
    <dgm:cxn modelId="{D100681A-7F0C-4E19-B85E-173AA08BE12F}" type="presOf" srcId="{778C138F-D998-4A9D-B72F-13357F7843A2}" destId="{2E54F013-1368-438B-A5FF-D64B688A9BB6}" srcOrd="0" destOrd="0" presId="urn:microsoft.com/office/officeart/2005/8/layout/hierarchy2"/>
    <dgm:cxn modelId="{0211497C-BA31-46CF-9A81-92C04B9F2D59}" type="presOf" srcId="{F3DAE8E1-476E-415D-9559-FD73AE0EA95B}" destId="{F5EF960B-AD95-46A6-BFDF-D505F6FA2EA2}" srcOrd="0" destOrd="0" presId="urn:microsoft.com/office/officeart/2005/8/layout/hierarchy2"/>
    <dgm:cxn modelId="{6194828E-2B37-4172-A57E-D6F99C4F666F}" srcId="{9177B880-9234-48CB-A4CF-B04ECBD0219E}" destId="{E1599DDC-B0CD-48A4-A1D4-00BC9BD6DE62}" srcOrd="0" destOrd="0" parTransId="{6F3B3F5B-D82A-42E4-BA87-249A79FC978C}" sibTransId="{E660E4A1-9FDE-4F55-83AF-3C34DEC671CD}"/>
    <dgm:cxn modelId="{457AA44D-3459-4AF8-BE8C-15705EDF34A0}" type="presOf" srcId="{975E4DB8-11BF-40D8-878F-BE8AB13249E3}" destId="{A1F0CCE7-BBF0-4F7B-8940-C44001BAC551}" srcOrd="0" destOrd="0" presId="urn:microsoft.com/office/officeart/2005/8/layout/hierarchy2"/>
    <dgm:cxn modelId="{3831DDD1-A904-4788-8428-76C07805FECA}" type="presOf" srcId="{E1599DDC-B0CD-48A4-A1D4-00BC9BD6DE62}" destId="{B517505F-A3CC-4DC6-A3D0-9B45E1CCE1CC}" srcOrd="0" destOrd="0" presId="urn:microsoft.com/office/officeart/2005/8/layout/hierarchy2"/>
    <dgm:cxn modelId="{3151C092-9AE6-44FD-8C7C-E57728F9C064}" type="presOf" srcId="{DFB486C8-7EF8-4110-9249-8ABA77AE1B34}" destId="{EF7C27F0-E56E-4326-AFE6-0BF88DFE289A}" srcOrd="0" destOrd="0" presId="urn:microsoft.com/office/officeart/2005/8/layout/hierarchy2"/>
    <dgm:cxn modelId="{37C4473A-7A4B-4CAE-B017-D3FF513008F5}" srcId="{F3DAE8E1-476E-415D-9559-FD73AE0EA95B}" destId="{253F608D-C02B-418F-9299-48A991389954}" srcOrd="1" destOrd="0" parTransId="{975E4DB8-11BF-40D8-878F-BE8AB13249E3}" sibTransId="{3238E689-802F-4A75-858A-56BE6F5EC114}"/>
    <dgm:cxn modelId="{80C89AB1-0689-4DCD-8A4A-D5E6292AD2FA}" type="presOf" srcId="{50BAD8D0-841C-466B-9EE2-7859CC3F1B28}" destId="{34A6D250-7044-4BC5-91A1-CB727D5C7789}" srcOrd="0" destOrd="0" presId="urn:microsoft.com/office/officeart/2005/8/layout/hierarchy2"/>
    <dgm:cxn modelId="{A3D0DF67-1658-48E1-807E-DEEFE09CD390}" type="presOf" srcId="{B3B7DD1A-F236-4571-9589-5E8001D755AB}" destId="{8427F622-E9D1-44B7-9686-C1141B1B2135}" srcOrd="1" destOrd="0" presId="urn:microsoft.com/office/officeart/2005/8/layout/hierarchy2"/>
    <dgm:cxn modelId="{1A1BF289-00F3-439F-8F29-60D6DD046F4F}" type="presOf" srcId="{BAA27FAF-6F1A-4976-A03F-76BC3E17EE60}" destId="{A4FA89F8-C78A-4765-8393-2AB29344BDCD}" srcOrd="1" destOrd="0" presId="urn:microsoft.com/office/officeart/2005/8/layout/hierarchy2"/>
    <dgm:cxn modelId="{76CF6DD4-729A-48C5-BD40-8C5F7ACF21C4}" type="presOf" srcId="{16FEF990-C278-41B7-AA5D-B4698141A190}" destId="{6541D227-7F08-4DB0-895C-5D783EF7EDE8}" srcOrd="1" destOrd="0" presId="urn:microsoft.com/office/officeart/2005/8/layout/hierarchy2"/>
    <dgm:cxn modelId="{C4E5306F-5BA9-4384-9BA4-8123515F9E85}" type="presOf" srcId="{522FE580-3DF9-4720-8953-06AE9C3D477F}" destId="{F440EED4-6346-4378-8BB9-D302E36A2276}" srcOrd="1" destOrd="0" presId="urn:microsoft.com/office/officeart/2005/8/layout/hierarchy2"/>
    <dgm:cxn modelId="{BD36CE72-9000-4F8C-A17A-E85006901699}" type="presOf" srcId="{DFB486C8-7EF8-4110-9249-8ABA77AE1B34}" destId="{A723DB98-C81B-4F26-B089-9B0D83D34115}" srcOrd="1" destOrd="0" presId="urn:microsoft.com/office/officeart/2005/8/layout/hierarchy2"/>
    <dgm:cxn modelId="{F34BD0DD-4902-4596-A942-DC40555BDB31}" srcId="{E1599DDC-B0CD-48A4-A1D4-00BC9BD6DE62}" destId="{778C138F-D998-4A9D-B72F-13357F7843A2}" srcOrd="2" destOrd="0" parTransId="{DFB486C8-7EF8-4110-9249-8ABA77AE1B34}" sibTransId="{2DD5715B-5D95-4844-8B83-2E41A24D265C}"/>
    <dgm:cxn modelId="{ABE20480-3608-4E33-B498-DCC869511AA0}" type="presParOf" srcId="{BA1BC847-299F-428F-8F9C-C54A8A39E20E}" destId="{2418E2DB-9AEC-4C75-8A42-CFCAA96C1298}" srcOrd="0" destOrd="0" presId="urn:microsoft.com/office/officeart/2005/8/layout/hierarchy2"/>
    <dgm:cxn modelId="{F52A122B-2301-4347-A079-498B79CC4352}" type="presParOf" srcId="{2418E2DB-9AEC-4C75-8A42-CFCAA96C1298}" destId="{B517505F-A3CC-4DC6-A3D0-9B45E1CCE1CC}" srcOrd="0" destOrd="0" presId="urn:microsoft.com/office/officeart/2005/8/layout/hierarchy2"/>
    <dgm:cxn modelId="{C9C02521-AF62-45A3-BE1B-6F81164CCB29}" type="presParOf" srcId="{2418E2DB-9AEC-4C75-8A42-CFCAA96C1298}" destId="{9A7AF3CA-BAED-4C7F-9C71-B37BC9AC494F}" srcOrd="1" destOrd="0" presId="urn:microsoft.com/office/officeart/2005/8/layout/hierarchy2"/>
    <dgm:cxn modelId="{E553F585-4831-4D2E-B23F-863EC3574C7E}" type="presParOf" srcId="{9A7AF3CA-BAED-4C7F-9C71-B37BC9AC494F}" destId="{945416D2-E7AE-4644-8756-614CC281E142}" srcOrd="0" destOrd="0" presId="urn:microsoft.com/office/officeart/2005/8/layout/hierarchy2"/>
    <dgm:cxn modelId="{339FBA57-3974-48DC-8720-5FF273FB374A}" type="presParOf" srcId="{945416D2-E7AE-4644-8756-614CC281E142}" destId="{A4FA89F8-C78A-4765-8393-2AB29344BDCD}" srcOrd="0" destOrd="0" presId="urn:microsoft.com/office/officeart/2005/8/layout/hierarchy2"/>
    <dgm:cxn modelId="{871435F9-AAB8-4E09-9429-79B47430BBB5}" type="presParOf" srcId="{9A7AF3CA-BAED-4C7F-9C71-B37BC9AC494F}" destId="{5B5E726B-C769-4442-9EE8-F9ED443492FE}" srcOrd="1" destOrd="0" presId="urn:microsoft.com/office/officeart/2005/8/layout/hierarchy2"/>
    <dgm:cxn modelId="{E640B3E2-998F-4083-AD2E-1D06B74C3B4B}" type="presParOf" srcId="{5B5E726B-C769-4442-9EE8-F9ED443492FE}" destId="{19EB9A3E-CEF0-4CD8-8FC0-D5A7C20E488A}" srcOrd="0" destOrd="0" presId="urn:microsoft.com/office/officeart/2005/8/layout/hierarchy2"/>
    <dgm:cxn modelId="{E9116FEE-9CEF-4B4E-8038-891D7F7DBC9B}" type="presParOf" srcId="{5B5E726B-C769-4442-9EE8-F9ED443492FE}" destId="{375ECA34-49F4-4DA9-8261-2AA4027D0CF0}" srcOrd="1" destOrd="0" presId="urn:microsoft.com/office/officeart/2005/8/layout/hierarchy2"/>
    <dgm:cxn modelId="{CAD5287E-B49C-4FCF-80FE-ABA58B0DFBBA}" type="presParOf" srcId="{9A7AF3CA-BAED-4C7F-9C71-B37BC9AC494F}" destId="{34A6D250-7044-4BC5-91A1-CB727D5C7789}" srcOrd="2" destOrd="0" presId="urn:microsoft.com/office/officeart/2005/8/layout/hierarchy2"/>
    <dgm:cxn modelId="{CCED747B-C75E-4A18-8825-6AAB6F50FC49}" type="presParOf" srcId="{34A6D250-7044-4BC5-91A1-CB727D5C7789}" destId="{2BB48BDC-AF54-481B-A475-F8C5738D9831}" srcOrd="0" destOrd="0" presId="urn:microsoft.com/office/officeart/2005/8/layout/hierarchy2"/>
    <dgm:cxn modelId="{E499161C-FF8C-49A6-BEBE-1143673AAEDE}" type="presParOf" srcId="{9A7AF3CA-BAED-4C7F-9C71-B37BC9AC494F}" destId="{EEE726ED-04EB-4A04-A9CD-B49B9D03761D}" srcOrd="3" destOrd="0" presId="urn:microsoft.com/office/officeart/2005/8/layout/hierarchy2"/>
    <dgm:cxn modelId="{59DC25E0-7A04-4EED-8308-1777A65B8E0D}" type="presParOf" srcId="{EEE726ED-04EB-4A04-A9CD-B49B9D03761D}" destId="{F5EF960B-AD95-46A6-BFDF-D505F6FA2EA2}" srcOrd="0" destOrd="0" presId="urn:microsoft.com/office/officeart/2005/8/layout/hierarchy2"/>
    <dgm:cxn modelId="{CC2843DB-C2C2-4075-9FB2-A91E3DDC5C59}" type="presParOf" srcId="{EEE726ED-04EB-4A04-A9CD-B49B9D03761D}" destId="{4618F784-72D6-4276-8064-7DF85662C025}" srcOrd="1" destOrd="0" presId="urn:microsoft.com/office/officeart/2005/8/layout/hierarchy2"/>
    <dgm:cxn modelId="{6507FB6D-F07D-4DD9-8D3E-470129B0F8BC}" type="presParOf" srcId="{4618F784-72D6-4276-8064-7DF85662C025}" destId="{B32A3D5B-5D03-4518-8887-ECDA7CD57CF9}" srcOrd="0" destOrd="0" presId="urn:microsoft.com/office/officeart/2005/8/layout/hierarchy2"/>
    <dgm:cxn modelId="{3DE07332-FECF-4636-87C4-0AFFB45DC1AB}" type="presParOf" srcId="{B32A3D5B-5D03-4518-8887-ECDA7CD57CF9}" destId="{4A04BEDC-049D-43CF-A510-ABBC4E495061}" srcOrd="0" destOrd="0" presId="urn:microsoft.com/office/officeart/2005/8/layout/hierarchy2"/>
    <dgm:cxn modelId="{3A417566-ABE8-4413-8362-AA7C20E01E84}" type="presParOf" srcId="{4618F784-72D6-4276-8064-7DF85662C025}" destId="{EAFCCEAC-3109-4D98-844A-65D99BA4A2FD}" srcOrd="1" destOrd="0" presId="urn:microsoft.com/office/officeart/2005/8/layout/hierarchy2"/>
    <dgm:cxn modelId="{6750736D-C687-42D4-9845-E0D4F7036B9F}" type="presParOf" srcId="{EAFCCEAC-3109-4D98-844A-65D99BA4A2FD}" destId="{4D0208AE-E3F3-4384-9022-4CE7BEBDE48C}" srcOrd="0" destOrd="0" presId="urn:microsoft.com/office/officeart/2005/8/layout/hierarchy2"/>
    <dgm:cxn modelId="{B7B8C7BB-9351-4C1E-A785-FB036A933701}" type="presParOf" srcId="{EAFCCEAC-3109-4D98-844A-65D99BA4A2FD}" destId="{162598CB-A254-48FF-B833-FB89DA519124}" srcOrd="1" destOrd="0" presId="urn:microsoft.com/office/officeart/2005/8/layout/hierarchy2"/>
    <dgm:cxn modelId="{EC1F4D47-E55C-4A54-B1CE-9B6573C07E08}" type="presParOf" srcId="{4618F784-72D6-4276-8064-7DF85662C025}" destId="{A1F0CCE7-BBF0-4F7B-8940-C44001BAC551}" srcOrd="2" destOrd="0" presId="urn:microsoft.com/office/officeart/2005/8/layout/hierarchy2"/>
    <dgm:cxn modelId="{0C98DB04-90F8-41AA-9628-BB3023C2298B}" type="presParOf" srcId="{A1F0CCE7-BBF0-4F7B-8940-C44001BAC551}" destId="{F85FEC25-930E-423F-8EC0-80D9FA436A08}" srcOrd="0" destOrd="0" presId="urn:microsoft.com/office/officeart/2005/8/layout/hierarchy2"/>
    <dgm:cxn modelId="{F318F652-F46C-4396-900E-07C1E7EC0235}" type="presParOf" srcId="{4618F784-72D6-4276-8064-7DF85662C025}" destId="{C6153E50-FE9F-4072-8E3C-698F747CB0B5}" srcOrd="3" destOrd="0" presId="urn:microsoft.com/office/officeart/2005/8/layout/hierarchy2"/>
    <dgm:cxn modelId="{19150CCA-358D-43B3-A84A-2FEA3985EBA9}" type="presParOf" srcId="{C6153E50-FE9F-4072-8E3C-698F747CB0B5}" destId="{40A37D91-8DC2-4F06-8214-F127CD57FAE6}" srcOrd="0" destOrd="0" presId="urn:microsoft.com/office/officeart/2005/8/layout/hierarchy2"/>
    <dgm:cxn modelId="{1C2BF442-DEFD-4455-972D-33EDA2AF42D9}" type="presParOf" srcId="{C6153E50-FE9F-4072-8E3C-698F747CB0B5}" destId="{A3F9D5D5-36BF-4C00-8ACA-87762427B84D}" srcOrd="1" destOrd="0" presId="urn:microsoft.com/office/officeart/2005/8/layout/hierarchy2"/>
    <dgm:cxn modelId="{4B52C365-11BC-44DA-848E-E42DEB0EFC1B}" type="presParOf" srcId="{A3F9D5D5-36BF-4C00-8ACA-87762427B84D}" destId="{45B98F9E-AB4C-4AFC-9208-3B69A880DB9F}" srcOrd="0" destOrd="0" presId="urn:microsoft.com/office/officeart/2005/8/layout/hierarchy2"/>
    <dgm:cxn modelId="{7132227B-17DF-4B20-90E7-112913D3794C}" type="presParOf" srcId="{45B98F9E-AB4C-4AFC-9208-3B69A880DB9F}" destId="{8427F622-E9D1-44B7-9686-C1141B1B2135}" srcOrd="0" destOrd="0" presId="urn:microsoft.com/office/officeart/2005/8/layout/hierarchy2"/>
    <dgm:cxn modelId="{8F46C98A-7C67-4622-98D8-8CA5FAAE3F40}" type="presParOf" srcId="{A3F9D5D5-36BF-4C00-8ACA-87762427B84D}" destId="{C970325C-0325-4597-8841-9C8C01C6D1A9}" srcOrd="1" destOrd="0" presId="urn:microsoft.com/office/officeart/2005/8/layout/hierarchy2"/>
    <dgm:cxn modelId="{3B102C58-C6FF-42FF-B111-8A40D86B08E4}" type="presParOf" srcId="{C970325C-0325-4597-8841-9C8C01C6D1A9}" destId="{67208832-E7FB-428A-8ED0-BEB63D821EC1}" srcOrd="0" destOrd="0" presId="urn:microsoft.com/office/officeart/2005/8/layout/hierarchy2"/>
    <dgm:cxn modelId="{48732B58-3856-40D9-8DE7-8F9732B61F2A}" type="presParOf" srcId="{C970325C-0325-4597-8841-9C8C01C6D1A9}" destId="{499FD4F0-0371-4F17-9614-0BE4861DC9A2}" srcOrd="1" destOrd="0" presId="urn:microsoft.com/office/officeart/2005/8/layout/hierarchy2"/>
    <dgm:cxn modelId="{11E61F5A-CA11-4485-8509-A081AB580140}" type="presParOf" srcId="{4618F784-72D6-4276-8064-7DF85662C025}" destId="{D2C3968E-203F-45CA-A914-42CA836BB5F3}" srcOrd="4" destOrd="0" presId="urn:microsoft.com/office/officeart/2005/8/layout/hierarchy2"/>
    <dgm:cxn modelId="{48052CEE-EFED-42F0-AAAE-2A28D76611C6}" type="presParOf" srcId="{D2C3968E-203F-45CA-A914-42CA836BB5F3}" destId="{6541D227-7F08-4DB0-895C-5D783EF7EDE8}" srcOrd="0" destOrd="0" presId="urn:microsoft.com/office/officeart/2005/8/layout/hierarchy2"/>
    <dgm:cxn modelId="{71C8FCF3-2B95-4DC8-B5E5-6E9BEE3B476C}" type="presParOf" srcId="{4618F784-72D6-4276-8064-7DF85662C025}" destId="{3B755C26-9C24-417B-A011-EF2BF381C5AE}" srcOrd="5" destOrd="0" presId="urn:microsoft.com/office/officeart/2005/8/layout/hierarchy2"/>
    <dgm:cxn modelId="{E51235FB-439C-4421-9FDA-CE41D8EF0BC9}" type="presParOf" srcId="{3B755C26-9C24-417B-A011-EF2BF381C5AE}" destId="{470EA249-FD3D-4F6B-840E-F006CCABF4AB}" srcOrd="0" destOrd="0" presId="urn:microsoft.com/office/officeart/2005/8/layout/hierarchy2"/>
    <dgm:cxn modelId="{1DBF7E9F-8744-469B-A0A4-B30E2EF3073A}" type="presParOf" srcId="{3B755C26-9C24-417B-A011-EF2BF381C5AE}" destId="{EA3E24D6-829A-4327-ACD3-3539C3DE95F4}" srcOrd="1" destOrd="0" presId="urn:microsoft.com/office/officeart/2005/8/layout/hierarchy2"/>
    <dgm:cxn modelId="{7CEA2CBF-43B5-4145-8EBD-474A5FEC0D66}" type="presParOf" srcId="{EA3E24D6-829A-4327-ACD3-3539C3DE95F4}" destId="{F880CA47-A481-44F3-881A-D88647FDB66D}" srcOrd="0" destOrd="0" presId="urn:microsoft.com/office/officeart/2005/8/layout/hierarchy2"/>
    <dgm:cxn modelId="{708080B3-4438-430E-AEB1-C7CB1FF29E5D}" type="presParOf" srcId="{F880CA47-A481-44F3-881A-D88647FDB66D}" destId="{F440EED4-6346-4378-8BB9-D302E36A2276}" srcOrd="0" destOrd="0" presId="urn:microsoft.com/office/officeart/2005/8/layout/hierarchy2"/>
    <dgm:cxn modelId="{91B88BB8-5E25-4712-A9EB-5CFC09D51CC9}" type="presParOf" srcId="{EA3E24D6-829A-4327-ACD3-3539C3DE95F4}" destId="{B2FBA0BA-58F2-4AF2-9640-882F33B19708}" srcOrd="1" destOrd="0" presId="urn:microsoft.com/office/officeart/2005/8/layout/hierarchy2"/>
    <dgm:cxn modelId="{0312CBF1-E647-4ABD-8D5C-2951DDFFA57E}" type="presParOf" srcId="{B2FBA0BA-58F2-4AF2-9640-882F33B19708}" destId="{2515C79A-11EA-4CD3-8507-5122167AAAE0}" srcOrd="0" destOrd="0" presId="urn:microsoft.com/office/officeart/2005/8/layout/hierarchy2"/>
    <dgm:cxn modelId="{D9D7F6E0-ECCC-4ACF-9D61-04BB20B26B44}" type="presParOf" srcId="{B2FBA0BA-58F2-4AF2-9640-882F33B19708}" destId="{C1F28487-3E7B-4741-87A2-9945FE28658D}" srcOrd="1" destOrd="0" presId="urn:microsoft.com/office/officeart/2005/8/layout/hierarchy2"/>
    <dgm:cxn modelId="{5FC3751F-4F7D-4509-9531-4B9E1782AAB2}" type="presParOf" srcId="{9A7AF3CA-BAED-4C7F-9C71-B37BC9AC494F}" destId="{EF7C27F0-E56E-4326-AFE6-0BF88DFE289A}" srcOrd="4" destOrd="0" presId="urn:microsoft.com/office/officeart/2005/8/layout/hierarchy2"/>
    <dgm:cxn modelId="{DAF54D48-194F-4FC1-A079-7EA52A2E702A}" type="presParOf" srcId="{EF7C27F0-E56E-4326-AFE6-0BF88DFE289A}" destId="{A723DB98-C81B-4F26-B089-9B0D83D34115}" srcOrd="0" destOrd="0" presId="urn:microsoft.com/office/officeart/2005/8/layout/hierarchy2"/>
    <dgm:cxn modelId="{01A285E9-CA6B-4BD5-85E4-4E80F683E6F8}" type="presParOf" srcId="{9A7AF3CA-BAED-4C7F-9C71-B37BC9AC494F}" destId="{C3D43552-21E6-4099-BD65-D1DFC7315D69}" srcOrd="5" destOrd="0" presId="urn:microsoft.com/office/officeart/2005/8/layout/hierarchy2"/>
    <dgm:cxn modelId="{C138EB58-F178-4E51-96A8-FF65BA23AD44}" type="presParOf" srcId="{C3D43552-21E6-4099-BD65-D1DFC7315D69}" destId="{2E54F013-1368-438B-A5FF-D64B688A9BB6}" srcOrd="0" destOrd="0" presId="urn:microsoft.com/office/officeart/2005/8/layout/hierarchy2"/>
    <dgm:cxn modelId="{106CDAF1-E010-48E8-93FE-3AF73AD9200E}" type="presParOf" srcId="{C3D43552-21E6-4099-BD65-D1DFC7315D69}" destId="{5AFDF12A-A4FF-4F62-9A1A-B75FFE5F469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17505F-A3CC-4DC6-A3D0-9B45E1CCE1CC}">
      <dsp:nvSpPr>
        <dsp:cNvPr id="0" name=""/>
        <dsp:cNvSpPr/>
      </dsp:nvSpPr>
      <dsp:spPr>
        <a:xfrm>
          <a:off x="4767" y="2837313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Druhy tanců</a:t>
          </a:r>
          <a:endParaRPr lang="cs-CZ" sz="1800" kern="1200" dirty="0"/>
        </a:p>
      </dsp:txBody>
      <dsp:txXfrm>
        <a:off x="29684" y="2862230"/>
        <a:ext cx="1651598" cy="800882"/>
      </dsp:txXfrm>
    </dsp:sp>
    <dsp:sp modelId="{945416D2-E7AE-4644-8756-614CC281E142}">
      <dsp:nvSpPr>
        <dsp:cNvPr id="0" name=""/>
        <dsp:cNvSpPr/>
      </dsp:nvSpPr>
      <dsp:spPr>
        <a:xfrm rot="18289469">
          <a:off x="1450605" y="2761776"/>
          <a:ext cx="119176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119176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16692" y="2743716"/>
        <a:ext cx="59588" cy="59588"/>
      </dsp:txXfrm>
    </dsp:sp>
    <dsp:sp modelId="{19EB9A3E-CEF0-4CD8-8FC0-D5A7C20E488A}">
      <dsp:nvSpPr>
        <dsp:cNvPr id="0" name=""/>
        <dsp:cNvSpPr/>
      </dsp:nvSpPr>
      <dsp:spPr>
        <a:xfrm>
          <a:off x="2386773" y="1858990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Lidový tanec</a:t>
          </a:r>
          <a:endParaRPr lang="cs-CZ" sz="1800" kern="1200" dirty="0"/>
        </a:p>
      </dsp:txBody>
      <dsp:txXfrm>
        <a:off x="2411690" y="1883907"/>
        <a:ext cx="1651598" cy="800882"/>
      </dsp:txXfrm>
    </dsp:sp>
    <dsp:sp modelId="{34A6D250-7044-4BC5-91A1-CB727D5C7789}">
      <dsp:nvSpPr>
        <dsp:cNvPr id="0" name=""/>
        <dsp:cNvSpPr/>
      </dsp:nvSpPr>
      <dsp:spPr>
        <a:xfrm>
          <a:off x="1706200" y="3250938"/>
          <a:ext cx="68057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68057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29472" y="3245657"/>
        <a:ext cx="34028" cy="34028"/>
      </dsp:txXfrm>
    </dsp:sp>
    <dsp:sp modelId="{F5EF960B-AD95-46A6-BFDF-D505F6FA2EA2}">
      <dsp:nvSpPr>
        <dsp:cNvPr id="0" name=""/>
        <dsp:cNvSpPr/>
      </dsp:nvSpPr>
      <dsp:spPr>
        <a:xfrm>
          <a:off x="2386773" y="2837313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Společenský tanec</a:t>
          </a:r>
          <a:endParaRPr lang="cs-CZ" sz="1800" kern="1200" dirty="0"/>
        </a:p>
      </dsp:txBody>
      <dsp:txXfrm>
        <a:off x="2411690" y="2862230"/>
        <a:ext cx="1651598" cy="800882"/>
      </dsp:txXfrm>
    </dsp:sp>
    <dsp:sp modelId="{B32A3D5B-5D03-4518-8887-ECDA7CD57CF9}">
      <dsp:nvSpPr>
        <dsp:cNvPr id="0" name=""/>
        <dsp:cNvSpPr/>
      </dsp:nvSpPr>
      <dsp:spPr>
        <a:xfrm rot="18289469">
          <a:off x="3832610" y="2761776"/>
          <a:ext cx="119176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119176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398697" y="2743716"/>
        <a:ext cx="59588" cy="59588"/>
      </dsp:txXfrm>
    </dsp:sp>
    <dsp:sp modelId="{4D0208AE-E3F3-4384-9022-4CE7BEBDE48C}">
      <dsp:nvSpPr>
        <dsp:cNvPr id="0" name=""/>
        <dsp:cNvSpPr/>
      </dsp:nvSpPr>
      <dsp:spPr>
        <a:xfrm>
          <a:off x="4768778" y="1858990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Tradiční</a:t>
          </a:r>
          <a:endParaRPr lang="cs-CZ" sz="1800" kern="1200" dirty="0"/>
        </a:p>
      </dsp:txBody>
      <dsp:txXfrm>
        <a:off x="4793695" y="1883907"/>
        <a:ext cx="1651598" cy="800882"/>
      </dsp:txXfrm>
    </dsp:sp>
    <dsp:sp modelId="{A1F0CCE7-BBF0-4F7B-8940-C44001BAC551}">
      <dsp:nvSpPr>
        <dsp:cNvPr id="0" name=""/>
        <dsp:cNvSpPr/>
      </dsp:nvSpPr>
      <dsp:spPr>
        <a:xfrm>
          <a:off x="4088205" y="3250938"/>
          <a:ext cx="68057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68057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411477" y="3245657"/>
        <a:ext cx="34028" cy="34028"/>
      </dsp:txXfrm>
    </dsp:sp>
    <dsp:sp modelId="{40A37D91-8DC2-4F06-8214-F127CD57FAE6}">
      <dsp:nvSpPr>
        <dsp:cNvPr id="0" name=""/>
        <dsp:cNvSpPr/>
      </dsp:nvSpPr>
      <dsp:spPr>
        <a:xfrm>
          <a:off x="4768778" y="2837313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Klasický</a:t>
          </a:r>
          <a:endParaRPr lang="cs-CZ" sz="1800" kern="1200" dirty="0"/>
        </a:p>
      </dsp:txBody>
      <dsp:txXfrm>
        <a:off x="4793695" y="2862230"/>
        <a:ext cx="1651598" cy="800882"/>
      </dsp:txXfrm>
    </dsp:sp>
    <dsp:sp modelId="{45B98F9E-AB4C-4AFC-9208-3B69A880DB9F}">
      <dsp:nvSpPr>
        <dsp:cNvPr id="0" name=""/>
        <dsp:cNvSpPr/>
      </dsp:nvSpPr>
      <dsp:spPr>
        <a:xfrm>
          <a:off x="6470210" y="3250938"/>
          <a:ext cx="68057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68057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793483" y="3245657"/>
        <a:ext cx="34028" cy="34028"/>
      </dsp:txXfrm>
    </dsp:sp>
    <dsp:sp modelId="{67208832-E7FB-428A-8ED0-BEB63D821EC1}">
      <dsp:nvSpPr>
        <dsp:cNvPr id="0" name=""/>
        <dsp:cNvSpPr/>
      </dsp:nvSpPr>
      <dsp:spPr>
        <a:xfrm>
          <a:off x="7150783" y="2837313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polka,valčík</a:t>
          </a:r>
          <a:r>
            <a:rPr lang="cs-CZ" sz="1800" kern="1200" dirty="0" smtClean="0"/>
            <a:t>..</a:t>
          </a:r>
          <a:endParaRPr lang="cs-CZ" sz="1800" kern="1200" dirty="0"/>
        </a:p>
      </dsp:txBody>
      <dsp:txXfrm>
        <a:off x="7175700" y="2862230"/>
        <a:ext cx="1651598" cy="800882"/>
      </dsp:txXfrm>
    </dsp:sp>
    <dsp:sp modelId="{D2C3968E-203F-45CA-A914-42CA836BB5F3}">
      <dsp:nvSpPr>
        <dsp:cNvPr id="0" name=""/>
        <dsp:cNvSpPr/>
      </dsp:nvSpPr>
      <dsp:spPr>
        <a:xfrm rot="3310531">
          <a:off x="3832610" y="3740100"/>
          <a:ext cx="119176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119176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398697" y="3722039"/>
        <a:ext cx="59588" cy="59588"/>
      </dsp:txXfrm>
    </dsp:sp>
    <dsp:sp modelId="{470EA249-FD3D-4F6B-840E-F006CCABF4AB}">
      <dsp:nvSpPr>
        <dsp:cNvPr id="0" name=""/>
        <dsp:cNvSpPr/>
      </dsp:nvSpPr>
      <dsp:spPr>
        <a:xfrm>
          <a:off x="4768778" y="3815637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Moderní</a:t>
          </a:r>
          <a:endParaRPr lang="cs-CZ" sz="1800" kern="1200" dirty="0"/>
        </a:p>
      </dsp:txBody>
      <dsp:txXfrm>
        <a:off x="4793695" y="3840554"/>
        <a:ext cx="1651598" cy="800882"/>
      </dsp:txXfrm>
    </dsp:sp>
    <dsp:sp modelId="{F880CA47-A481-44F3-881A-D88647FDB66D}">
      <dsp:nvSpPr>
        <dsp:cNvPr id="0" name=""/>
        <dsp:cNvSpPr/>
      </dsp:nvSpPr>
      <dsp:spPr>
        <a:xfrm>
          <a:off x="6470210" y="4229262"/>
          <a:ext cx="68057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68057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793483" y="4223981"/>
        <a:ext cx="34028" cy="34028"/>
      </dsp:txXfrm>
    </dsp:sp>
    <dsp:sp modelId="{2515C79A-11EA-4CD3-8507-5122167AAAE0}">
      <dsp:nvSpPr>
        <dsp:cNvPr id="0" name=""/>
        <dsp:cNvSpPr/>
      </dsp:nvSpPr>
      <dsp:spPr>
        <a:xfrm>
          <a:off x="7150783" y="3815637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swing,rumba</a:t>
          </a:r>
          <a:r>
            <a:rPr lang="cs-CZ" sz="1800" kern="1200" dirty="0" smtClean="0"/>
            <a:t>..</a:t>
          </a:r>
          <a:endParaRPr lang="cs-CZ" sz="1800" kern="1200" dirty="0"/>
        </a:p>
      </dsp:txBody>
      <dsp:txXfrm>
        <a:off x="7175700" y="3840554"/>
        <a:ext cx="1651598" cy="800882"/>
      </dsp:txXfrm>
    </dsp:sp>
    <dsp:sp modelId="{EF7C27F0-E56E-4326-AFE6-0BF88DFE289A}">
      <dsp:nvSpPr>
        <dsp:cNvPr id="0" name=""/>
        <dsp:cNvSpPr/>
      </dsp:nvSpPr>
      <dsp:spPr>
        <a:xfrm rot="3310531">
          <a:off x="1450605" y="3740100"/>
          <a:ext cx="1191762" cy="23466"/>
        </a:xfrm>
        <a:custGeom>
          <a:avLst/>
          <a:gdLst/>
          <a:ahLst/>
          <a:cxnLst/>
          <a:rect l="0" t="0" r="0" b="0"/>
          <a:pathLst>
            <a:path>
              <a:moveTo>
                <a:pt x="0" y="11733"/>
              </a:moveTo>
              <a:lnTo>
                <a:pt x="1191762" y="11733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16692" y="3722039"/>
        <a:ext cx="59588" cy="59588"/>
      </dsp:txXfrm>
    </dsp:sp>
    <dsp:sp modelId="{2E54F013-1368-438B-A5FF-D64B688A9BB6}">
      <dsp:nvSpPr>
        <dsp:cNvPr id="0" name=""/>
        <dsp:cNvSpPr/>
      </dsp:nvSpPr>
      <dsp:spPr>
        <a:xfrm>
          <a:off x="2386773" y="3815637"/>
          <a:ext cx="1701432" cy="8507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Výrazový tanec</a:t>
          </a:r>
          <a:endParaRPr lang="cs-CZ" sz="1800" kern="1200" dirty="0"/>
        </a:p>
      </dsp:txBody>
      <dsp:txXfrm>
        <a:off x="2411690" y="3840554"/>
        <a:ext cx="1651598" cy="800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VY_32_INOVACE_28_10_HV7_Skála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8616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Tanec a pohyb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0337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Tanec, jeho definování a druhy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Tanec a pohyb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47290" cy="229114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tancem a </a:t>
            </a:r>
            <a:r>
              <a:rPr lang="cs-CZ" sz="2000" dirty="0" smtClean="0"/>
              <a:t>pohybem, jejich druhy a  projevy 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</a:t>
            </a:r>
            <a:r>
              <a:rPr lang="cs-CZ" sz="2000" dirty="0" smtClean="0"/>
              <a:t>tabuli</a:t>
            </a:r>
          </a:p>
          <a:p>
            <a:endParaRPr lang="cs-CZ" sz="2000" dirty="0"/>
          </a:p>
          <a:p>
            <a:r>
              <a:rPr lang="cs-CZ" sz="2000" dirty="0" smtClean="0"/>
              <a:t>Nabyté vědomosti si žáci mohou ověřit v závěrečných otázkách</a:t>
            </a: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Tanec a pohyb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412776"/>
            <a:ext cx="7358114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– </a:t>
            </a:r>
            <a:r>
              <a:rPr lang="cs-CZ" sz="3600" dirty="0" smtClean="0">
                <a:solidFill>
                  <a:srgbClr val="FF0066"/>
                </a:solidFill>
              </a:rPr>
              <a:t>Tanec a pohyb </a:t>
            </a:r>
            <a:r>
              <a:rPr lang="cs-CZ" sz="3600" dirty="0" smtClean="0"/>
              <a:t>dávají člověku možnost vyjádřit se, hovořit beze slov, přitom ale velmi poutavě a účinně.</a:t>
            </a:r>
            <a:endParaRPr lang="cs-CZ" sz="36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4077072"/>
            <a:ext cx="7358114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smtClean="0">
                <a:solidFill>
                  <a:srgbClr val="FF0066"/>
                </a:solidFill>
              </a:rPr>
              <a:t>Tanec</a:t>
            </a:r>
            <a:r>
              <a:rPr lang="cs-CZ" sz="3600" dirty="0" smtClean="0"/>
              <a:t> </a:t>
            </a:r>
            <a:r>
              <a:rPr lang="cs-CZ" sz="3600" dirty="0" smtClean="0"/>
              <a:t>– </a:t>
            </a:r>
            <a:r>
              <a:rPr lang="cs-CZ" sz="3600" dirty="0" smtClean="0"/>
              <a:t>je to pohybová společenská aktivita, která je nejčastěji provozována za doprovodu </a:t>
            </a:r>
            <a:r>
              <a:rPr lang="cs-CZ" sz="3600" dirty="0" smtClean="0">
                <a:solidFill>
                  <a:srgbClr val="FF0066"/>
                </a:solidFill>
              </a:rPr>
              <a:t>hudby</a:t>
            </a:r>
            <a:r>
              <a:rPr lang="cs-CZ" sz="3600" dirty="0" smtClean="0"/>
              <a:t>. </a:t>
            </a:r>
            <a:endParaRPr lang="cs-CZ" sz="36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Tanec a pohyb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8321578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66"/>
                </a:solidFill>
              </a:rPr>
              <a:t>Tanec</a:t>
            </a:r>
            <a:r>
              <a:rPr lang="cs-CZ" sz="3600" dirty="0" smtClean="0"/>
              <a:t>– může být považován za </a:t>
            </a:r>
            <a:r>
              <a:rPr lang="cs-CZ" sz="3600" dirty="0" smtClean="0">
                <a:solidFill>
                  <a:srgbClr val="FF0066"/>
                </a:solidFill>
              </a:rPr>
              <a:t>druh umění</a:t>
            </a:r>
            <a:r>
              <a:rPr lang="cs-CZ" sz="3600" dirty="0" smtClean="0"/>
              <a:t>, neboť často vyjadřuje pocity tanečníka a snaží se navodit nějakou náladu</a:t>
            </a:r>
            <a:endParaRPr lang="cs-CZ" sz="3600" dirty="0" smtClean="0"/>
          </a:p>
          <a:p>
            <a:endParaRPr lang="cs-CZ" sz="3600" dirty="0" smtClean="0">
              <a:solidFill>
                <a:srgbClr val="FF0066"/>
              </a:solidFill>
            </a:endParaRPr>
          </a:p>
          <a:p>
            <a:r>
              <a:rPr lang="cs-CZ" sz="3600" dirty="0" smtClean="0">
                <a:solidFill>
                  <a:srgbClr val="FF0066"/>
                </a:solidFill>
              </a:rPr>
              <a:t>Umělecký tanec</a:t>
            </a:r>
            <a:r>
              <a:rPr lang="cs-CZ" sz="3600" dirty="0" smtClean="0"/>
              <a:t>– </a:t>
            </a:r>
            <a:r>
              <a:rPr lang="cs-CZ" sz="3600" dirty="0" smtClean="0">
                <a:solidFill>
                  <a:srgbClr val="FF0066"/>
                </a:solidFill>
              </a:rPr>
              <a:t>BALET</a:t>
            </a:r>
            <a:endParaRPr lang="cs-CZ" sz="3600" dirty="0" smtClean="0">
              <a:solidFill>
                <a:srgbClr val="FF0066"/>
              </a:solidFill>
            </a:endParaRPr>
          </a:p>
          <a:p>
            <a:r>
              <a:rPr lang="cs-CZ" sz="3600" dirty="0"/>
              <a:t>	</a:t>
            </a:r>
            <a:r>
              <a:rPr lang="cs-CZ" sz="3600" dirty="0" smtClean="0"/>
              <a:t>		     </a:t>
            </a:r>
            <a:r>
              <a:rPr lang="cs-CZ" sz="3600" dirty="0" smtClean="0"/>
              <a:t>- </a:t>
            </a:r>
            <a:r>
              <a:rPr lang="cs-CZ" sz="3600" dirty="0" smtClean="0">
                <a:solidFill>
                  <a:srgbClr val="FF0066"/>
                </a:solidFill>
              </a:rPr>
              <a:t>SCÉNICKÝ TANEC</a:t>
            </a:r>
            <a:r>
              <a:rPr lang="cs-CZ" sz="3600" dirty="0"/>
              <a:t>	</a:t>
            </a:r>
            <a:r>
              <a:rPr lang="cs-CZ" sz="3600" dirty="0" smtClean="0"/>
              <a:t>		     </a:t>
            </a:r>
            <a:r>
              <a:rPr lang="cs-CZ" sz="3600" dirty="0" smtClean="0"/>
              <a:t>_ </a:t>
            </a:r>
            <a:r>
              <a:rPr lang="cs-CZ" sz="3600" dirty="0" smtClean="0">
                <a:solidFill>
                  <a:srgbClr val="FF0066"/>
                </a:solidFill>
              </a:rPr>
              <a:t>PANTOMIMA</a:t>
            </a:r>
            <a:endParaRPr lang="cs-CZ" sz="3600" dirty="0">
              <a:solidFill>
                <a:srgbClr val="FF0066"/>
              </a:solidFill>
            </a:endParaRPr>
          </a:p>
        </p:txBody>
      </p:sp>
      <p:pic>
        <p:nvPicPr>
          <p:cNvPr id="1027" name="Picture 3" descr="C:\Users\uzivatel17\AppData\Local\Microsoft\Windows\Temporary Internet Files\Content.IE5\JI7WN3JW\MC90037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81586"/>
            <a:ext cx="1387145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283756"/>
              </p:ext>
            </p:extLst>
          </p:nvPr>
        </p:nvGraphicFramePr>
        <p:xfrm>
          <a:off x="179512" y="332656"/>
          <a:ext cx="8856984" cy="6525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Tanec a pohyb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400151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99592" y="1988840"/>
            <a:ext cx="6336704" cy="194421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1. Co je to pantomima?</a:t>
            </a:r>
            <a:endParaRPr lang="cs-CZ" sz="2800" dirty="0"/>
          </a:p>
        </p:txBody>
      </p:sp>
      <p:sp>
        <p:nvSpPr>
          <p:cNvPr id="5" name="Obláček 4"/>
          <p:cNvSpPr/>
          <p:nvPr/>
        </p:nvSpPr>
        <p:spPr>
          <a:xfrm>
            <a:off x="6156176" y="1268760"/>
            <a:ext cx="2987824" cy="1152128"/>
          </a:xfrm>
          <a:prstGeom prst="cloudCallou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Kultivovaný pohyb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924388" y="4509120"/>
            <a:ext cx="6336704" cy="1944216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  <a:r>
              <a:rPr lang="cs-CZ" sz="2800" dirty="0" smtClean="0"/>
              <a:t>. Jaké jsou klasické společenské tance?</a:t>
            </a:r>
            <a:endParaRPr lang="cs-CZ" sz="2800" dirty="0"/>
          </a:p>
        </p:txBody>
      </p:sp>
      <p:sp>
        <p:nvSpPr>
          <p:cNvPr id="7" name="Obláček 6"/>
          <p:cNvSpPr/>
          <p:nvPr/>
        </p:nvSpPr>
        <p:spPr>
          <a:xfrm>
            <a:off x="6012160" y="3789040"/>
            <a:ext cx="2987824" cy="1152128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Polka, valčík…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15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</a:t>
            </a:r>
            <a:r>
              <a:rPr lang="cs-CZ" sz="1200" dirty="0" smtClean="0"/>
              <a:t>.</a:t>
            </a:r>
          </a:p>
          <a:p>
            <a:pPr marL="0" indent="0">
              <a:buNone/>
            </a:pPr>
            <a:endParaRPr lang="cs-CZ" sz="1200" b="1" u="sng" dirty="0"/>
          </a:p>
          <a:p>
            <a:pPr marL="0" indent="0">
              <a:buNone/>
            </a:pPr>
            <a:r>
              <a:rPr lang="cs-CZ" sz="2400" dirty="0" smtClean="0"/>
              <a:t>Ilustrace</a:t>
            </a:r>
            <a:r>
              <a:rPr lang="cs-CZ" sz="1200" dirty="0" smtClean="0"/>
              <a:t>: Galerie klipart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1889</TotalTime>
  <Words>227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Tanec a pohyb</vt:lpstr>
      <vt:lpstr>Tanec a pohyb</vt:lpstr>
      <vt:lpstr>Tanec a pohyb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193</cp:revision>
  <dcterms:created xsi:type="dcterms:W3CDTF">2011-03-22T17:13:23Z</dcterms:created>
  <dcterms:modified xsi:type="dcterms:W3CDTF">2013-03-28T14:58:06Z</dcterms:modified>
</cp:coreProperties>
</file>