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kse1g9ibn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VY_32_INOVACE_28_12_HV7_Skála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7462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Joseph Haydn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6474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Josepha Haydna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Joseph Haydn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19298" cy="257917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Materiál seznamuje žáky s jedním s </a:t>
            </a:r>
            <a:r>
              <a:rPr lang="cs-CZ" sz="2000" dirty="0" smtClean="0"/>
              <a:t>největších tvůrců symfonií Josephem Haydnem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</a:t>
            </a:r>
            <a:r>
              <a:rPr lang="cs-CZ" sz="2000" dirty="0" smtClean="0"/>
              <a:t>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7. ročníku a je určen pro interaktivní </a:t>
            </a:r>
            <a:r>
              <a:rPr lang="cs-CZ" sz="2000" dirty="0" smtClean="0"/>
              <a:t>tabuli, je doplněn o poslech Haydnova díla, je však nutné připojení k internetu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Joseph Haydn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17320- 1809</a:t>
            </a:r>
            <a:r>
              <a:rPr lang="cs-CZ" dirty="0" smtClean="0"/>
              <a:t>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8760"/>
            <a:ext cx="4271287" cy="5397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r>
              <a:rPr lang="cs-CZ" u="sng" dirty="0" smtClean="0"/>
              <a:t>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</a:t>
            </a:r>
            <a:r>
              <a:rPr lang="cs-CZ" sz="2400" dirty="0" smtClean="0">
                <a:solidFill>
                  <a:srgbClr val="FF0000"/>
                </a:solidFill>
              </a:rPr>
              <a:t>Joseph Haydn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rakouský hudební skladatel, považován za jednoho z největších tvůrců </a:t>
            </a:r>
            <a:r>
              <a:rPr lang="cs-CZ" sz="2400" dirty="0" smtClean="0">
                <a:solidFill>
                  <a:srgbClr val="FF0000"/>
                </a:solidFill>
              </a:rPr>
              <a:t>symfonie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byl často označován jako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„otec symfonie“ </a:t>
            </a:r>
            <a:r>
              <a:rPr lang="cs-CZ" sz="2400" dirty="0" smtClean="0"/>
              <a:t>nebo také </a:t>
            </a:r>
            <a:r>
              <a:rPr lang="cs-CZ" sz="2400" dirty="0" smtClean="0">
                <a:solidFill>
                  <a:srgbClr val="FF0000"/>
                </a:solidFill>
              </a:rPr>
              <a:t>„otec smyčcového kvarteta“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v dětství se naučil hrát na housle a </a:t>
            </a:r>
            <a:r>
              <a:rPr lang="cs-CZ" sz="2400" dirty="0"/>
              <a:t>c</a:t>
            </a:r>
            <a:r>
              <a:rPr lang="cs-CZ" sz="2400" dirty="0" smtClean="0"/>
              <a:t>embalo a zpíval ve sboru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jeho</a:t>
            </a:r>
            <a:r>
              <a:rPr lang="cs-CZ" sz="2400" dirty="0" smtClean="0"/>
              <a:t> vrcholná léta své tvorby byly roky </a:t>
            </a:r>
            <a:r>
              <a:rPr lang="cs-CZ" sz="2400" dirty="0" smtClean="0">
                <a:solidFill>
                  <a:srgbClr val="FF0000"/>
                </a:solidFill>
              </a:rPr>
              <a:t>1762-1790, </a:t>
            </a:r>
            <a:r>
              <a:rPr lang="cs-CZ" sz="2400" dirty="0" smtClean="0"/>
              <a:t>kdy byl zaměstnán jako </a:t>
            </a:r>
            <a:r>
              <a:rPr lang="cs-CZ" sz="2400" dirty="0" smtClean="0">
                <a:solidFill>
                  <a:srgbClr val="FF0000"/>
                </a:solidFill>
              </a:rPr>
              <a:t>vedoucí orchestru </a:t>
            </a:r>
            <a:r>
              <a:rPr lang="cs-CZ" sz="2400" dirty="0" smtClean="0"/>
              <a:t>v Maďarsku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roku 1809 umírá ve svém domě ve Vídni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Složil přes </a:t>
            </a:r>
            <a:r>
              <a:rPr lang="cs-CZ" sz="2400" dirty="0" smtClean="0">
                <a:solidFill>
                  <a:srgbClr val="FF0000"/>
                </a:solidFill>
              </a:rPr>
              <a:t>2000 děl </a:t>
            </a:r>
            <a:r>
              <a:rPr lang="cs-CZ" sz="2400" dirty="0" smtClean="0"/>
              <a:t>- symfonie, komorní hry, opery, a </a:t>
            </a:r>
            <a:r>
              <a:rPr lang="cs-CZ" sz="2400" dirty="0" smtClean="0"/>
              <a:t>koncerty</a:t>
            </a:r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b="1" u="sng" dirty="0" smtClean="0"/>
              <a:t>Symfonie: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- ROZLUČKOVÁ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- OXFORDSKÁ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- HODINY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b="1" u="sng" dirty="0" smtClean="0"/>
              <a:t>Opery: </a:t>
            </a:r>
            <a:r>
              <a:rPr lang="cs-CZ" b="1" dirty="0" smtClean="0">
                <a:solidFill>
                  <a:srgbClr val="FF0000"/>
                </a:solidFill>
              </a:rPr>
              <a:t>- OPUŠTĚNÝ OSTROV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- PRAVÁ VĚRNOST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- LÉKÁRNÍK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- ZPĚVAČKA</a:t>
            </a:r>
          </a:p>
          <a:p>
            <a:pPr marL="109728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 Hudební ukázka: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Dílo</a:t>
            </a:r>
            <a:endParaRPr lang="cs-CZ" u="sng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4427984" y="5445224"/>
            <a:ext cx="446449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Joseph Haydn – Piano </a:t>
            </a:r>
            <a:r>
              <a:rPr lang="cs-CZ" b="1" dirty="0" err="1" smtClean="0"/>
              <a:t>sonata</a:t>
            </a:r>
            <a:r>
              <a:rPr lang="cs-CZ" b="1" dirty="0" smtClean="0"/>
              <a:t> in </a:t>
            </a:r>
            <a:r>
              <a:rPr lang="cs-CZ" b="1" dirty="0" err="1" smtClean="0"/>
              <a:t>Eb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Joseph Haydn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rakouské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byl často nazýván?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„otec symfonie“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THOMAS HARDY.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9.4.2013]. Dostupný na WWW: http://upload.wikimedia.org/wikipedia/commons/0/05/Joseph_Haydn.jpg 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1820</TotalTime>
  <Words>188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Joseph Haydn ( 17320- 1809 )</vt:lpstr>
      <vt:lpstr>Život 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198</cp:revision>
  <dcterms:created xsi:type="dcterms:W3CDTF">2011-03-22T17:13:23Z</dcterms:created>
  <dcterms:modified xsi:type="dcterms:W3CDTF">2013-04-09T07:51:41Z</dcterms:modified>
</cp:coreProperties>
</file>