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8A52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XcNQTa3zg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VY_32_INOVACE_28_14_HV7_Skála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3570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Rolling</a:t>
            </a:r>
            <a:r>
              <a:rPr lang="cs-CZ" sz="2000" dirty="0" smtClean="0"/>
              <a:t> </a:t>
            </a:r>
            <a:r>
              <a:rPr lang="cs-CZ" sz="2000" dirty="0" err="1" smtClean="0"/>
              <a:t>Stones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9760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Rolling</a:t>
            </a:r>
            <a:r>
              <a:rPr lang="cs-CZ" sz="2000" dirty="0" smtClean="0"/>
              <a:t> </a:t>
            </a:r>
            <a:r>
              <a:rPr lang="cs-CZ" sz="2000" dirty="0" err="1" smtClean="0"/>
              <a:t>Stones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Rolling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Stones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Materiál seznamuje žáky s jednou s nejslavnějších kapel světa – </a:t>
            </a:r>
            <a:r>
              <a:rPr lang="cs-CZ" sz="2000" dirty="0" err="1" smtClean="0"/>
              <a:t>Rolling</a:t>
            </a:r>
            <a:r>
              <a:rPr lang="cs-CZ" sz="2000" dirty="0" smtClean="0"/>
              <a:t> </a:t>
            </a:r>
            <a:r>
              <a:rPr lang="cs-CZ" sz="2000" dirty="0" err="1"/>
              <a:t>S</a:t>
            </a:r>
            <a:r>
              <a:rPr lang="cs-CZ" sz="2000" dirty="0" err="1" smtClean="0"/>
              <a:t>tones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Rolling</a:t>
            </a:r>
            <a:r>
              <a:rPr lang="cs-CZ" u="sng" dirty="0" smtClean="0"/>
              <a:t> </a:t>
            </a:r>
            <a:r>
              <a:rPr lang="cs-CZ" u="sng" dirty="0" err="1" smtClean="0"/>
              <a:t>Stones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( 1962 - dodnes )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68760"/>
            <a:ext cx="5858991" cy="5381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Rolling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S</a:t>
            </a:r>
            <a:r>
              <a:rPr lang="cs-CZ" sz="2400" dirty="0" err="1" smtClean="0">
                <a:solidFill>
                  <a:srgbClr val="FF0000"/>
                </a:solidFill>
              </a:rPr>
              <a:t>tones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je skupina pocházející z britských ostrovů</a:t>
            </a:r>
            <a:endParaRPr lang="cs-CZ" sz="2400" b="1" i="1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její vznik se váže k roku 1962, hlavními členy jsou </a:t>
            </a:r>
            <a:r>
              <a:rPr lang="cs-CZ" sz="2400" dirty="0" err="1">
                <a:solidFill>
                  <a:srgbClr val="FF0000"/>
                </a:solidFill>
              </a:rPr>
              <a:t>Mick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Jagger</a:t>
            </a:r>
            <a:r>
              <a:rPr lang="cs-CZ" sz="2400" dirty="0">
                <a:solidFill>
                  <a:srgbClr val="FF0000"/>
                </a:solidFill>
              </a:rPr>
              <a:t>, </a:t>
            </a:r>
            <a:r>
              <a:rPr lang="cs-CZ" sz="2400" dirty="0" err="1">
                <a:solidFill>
                  <a:srgbClr val="FF0000"/>
                </a:solidFill>
              </a:rPr>
              <a:t>Keith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Richards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Ronnie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Wood</a:t>
            </a:r>
            <a:r>
              <a:rPr lang="cs-CZ" sz="2400" dirty="0">
                <a:solidFill>
                  <a:srgbClr val="FF0000"/>
                </a:solidFill>
              </a:rPr>
              <a:t>, Charlie </a:t>
            </a:r>
            <a:r>
              <a:rPr lang="cs-CZ" sz="2400" dirty="0" err="1" smtClean="0">
                <a:solidFill>
                  <a:srgbClr val="FF0000"/>
                </a:solidFill>
              </a:rPr>
              <a:t>Watts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dirty="0" smtClean="0"/>
              <a:t> </a:t>
            </a:r>
          </a:p>
          <a:p>
            <a:pPr>
              <a:buFontTx/>
              <a:buChar char="-"/>
            </a:pPr>
            <a:r>
              <a:rPr lang="cs-CZ" sz="2400" dirty="0" smtClean="0"/>
              <a:t> kapela byla protipólem </a:t>
            </a:r>
            <a:r>
              <a:rPr lang="cs-CZ" sz="2400" dirty="0" smtClean="0">
                <a:solidFill>
                  <a:srgbClr val="FF0000"/>
                </a:solidFill>
              </a:rPr>
              <a:t>Beatles, </a:t>
            </a:r>
            <a:r>
              <a:rPr lang="cs-CZ" sz="2400" dirty="0" smtClean="0"/>
              <a:t>byly to rock and </a:t>
            </a:r>
            <a:r>
              <a:rPr lang="cs-CZ" sz="2400" dirty="0" err="1" smtClean="0"/>
              <a:t>rolloví</a:t>
            </a:r>
            <a:r>
              <a:rPr lang="cs-CZ" sz="2400" dirty="0" smtClean="0"/>
              <a:t> chuligáni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/>
          </a:p>
          <a:p>
            <a:r>
              <a:rPr lang="cs-CZ" sz="2400" dirty="0" smtClean="0"/>
              <a:t>- dosáhli úspěchů po celém </a:t>
            </a:r>
            <a:r>
              <a:rPr lang="cs-CZ" sz="2400" dirty="0" smtClean="0"/>
              <a:t>světě a mino jiné vystoupili i v Praze a to 4 krát, poprvé na pozvání </a:t>
            </a:r>
            <a:r>
              <a:rPr lang="cs-CZ" sz="2400" dirty="0" smtClean="0">
                <a:solidFill>
                  <a:srgbClr val="FF0000"/>
                </a:solidFill>
              </a:rPr>
              <a:t>Václava Havla v roce 1990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natočili 29 studiových alb a přes 100 singlů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Hudební ukázka:</a:t>
            </a:r>
            <a:endParaRPr lang="cs-CZ" sz="2400" dirty="0" smtClean="0"/>
          </a:p>
          <a:p>
            <a:r>
              <a:rPr lang="cs-CZ" sz="2400" dirty="0" smtClean="0"/>
              <a:t> 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endParaRPr lang="cs-CZ" sz="2400" b="1" i="1" dirty="0" smtClean="0">
              <a:solidFill>
                <a:srgbClr val="00B0F0"/>
              </a:solidFill>
            </a:endParaRPr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3707903" y="6021288"/>
            <a:ext cx="3600401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Satisfaction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Odkud pochází kapela </a:t>
            </a:r>
            <a:r>
              <a:rPr lang="cs-CZ" sz="2000" dirty="0" err="1" smtClean="0"/>
              <a:t>Rolling</a:t>
            </a:r>
            <a:r>
              <a:rPr lang="cs-CZ" sz="2000" dirty="0" smtClean="0"/>
              <a:t> </a:t>
            </a:r>
            <a:r>
              <a:rPr lang="cs-CZ" sz="2000" dirty="0" err="1" smtClean="0"/>
              <a:t>Stones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Velká Británie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zpěvák této skupiny?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Mick</a:t>
            </a:r>
            <a:r>
              <a:rPr lang="cs-CZ" sz="2000" dirty="0" smtClean="0"/>
              <a:t> </a:t>
            </a:r>
            <a:r>
              <a:rPr lang="cs-CZ" sz="2000" dirty="0" err="1" smtClean="0"/>
              <a:t>Jagger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/>
              <a:t>LARRY ROGERS.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25.6.2013]. Dostupný na WWW: http://</a:t>
            </a:r>
            <a:r>
              <a:rPr lang="cs-CZ" sz="1200"/>
              <a:t>cs.wikipedia.org/wiki/Soubor:Stones_members_montage2.jpg </a:t>
            </a:r>
            <a:r>
              <a:rPr lang="cs-CZ" sz="1200" smtClean="0"/>
              <a:t>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2100</TotalTime>
  <Words>178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The Rolling Stones ( 1962 - dodnes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208</cp:revision>
  <dcterms:created xsi:type="dcterms:W3CDTF">2011-03-22T17:13:23Z</dcterms:created>
  <dcterms:modified xsi:type="dcterms:W3CDTF">2013-06-26T15:57:02Z</dcterms:modified>
</cp:coreProperties>
</file>