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28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3.11.2003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Q7Vr3yQYW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VY_32_INOVACE_28_15_HV7_Skála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404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Led </a:t>
            </a:r>
            <a:r>
              <a:rPr lang="cs-CZ" sz="2000" dirty="0" err="1" smtClean="0"/>
              <a:t>Zeppelin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2594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Led </a:t>
            </a:r>
            <a:r>
              <a:rPr lang="cs-CZ" sz="2000" dirty="0" err="1" smtClean="0"/>
              <a:t>Zeppelin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Zeppelin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z="2000" dirty="0" smtClean="0"/>
              <a:t>Materiál seznamuje žáky s jednou s nejslavnějších kapel světa – </a:t>
            </a:r>
            <a:r>
              <a:rPr lang="cs-CZ" sz="2000" dirty="0" smtClean="0"/>
              <a:t>Led </a:t>
            </a:r>
            <a:r>
              <a:rPr lang="cs-CZ" sz="2000" dirty="0" err="1" smtClean="0"/>
              <a:t>Zeppelin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</a:t>
            </a:r>
            <a:r>
              <a:rPr lang="cs-CZ" sz="2000" dirty="0" smtClean="0"/>
              <a:t>tabuli</a:t>
            </a:r>
          </a:p>
          <a:p>
            <a:endParaRPr lang="cs-CZ" sz="2000" dirty="0" smtClean="0"/>
          </a:p>
          <a:p>
            <a:r>
              <a:rPr lang="cs-CZ" sz="2000" dirty="0" smtClean="0"/>
              <a:t>Díky</a:t>
            </a:r>
            <a:r>
              <a:rPr lang="cs-CZ" sz="2000" dirty="0" smtClean="0"/>
              <a:t> animacím a hypertextovým odkazům, je materiál pro žáky inovativní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472518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Led </a:t>
            </a:r>
            <a:r>
              <a:rPr lang="cs-CZ" u="sng" dirty="0" err="1" smtClean="0"/>
              <a:t>Zeppelin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1968 – 1980, dále pak střídavě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4098" name="Picture 2" descr="File:Led Zeppelin acoustic 197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428736"/>
            <a:ext cx="7620000" cy="51149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Led </a:t>
            </a:r>
            <a:r>
              <a:rPr lang="cs-CZ" sz="2000" dirty="0" err="1" smtClean="0">
                <a:solidFill>
                  <a:srgbClr val="FF0000"/>
                </a:solidFill>
              </a:rPr>
              <a:t>Zeppelin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je </a:t>
            </a:r>
            <a:r>
              <a:rPr lang="cs-CZ" sz="2000" dirty="0" smtClean="0"/>
              <a:t>skupina pocházející z britských ostrovů</a:t>
            </a:r>
            <a:endParaRPr lang="cs-CZ" sz="2000" b="1" i="1" dirty="0" smtClean="0"/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 její vznik se váže k roku </a:t>
            </a:r>
            <a:r>
              <a:rPr lang="cs-CZ" sz="2000" dirty="0" smtClean="0"/>
              <a:t>1968, </a:t>
            </a:r>
            <a:r>
              <a:rPr lang="cs-CZ" sz="2000" dirty="0" smtClean="0"/>
              <a:t>hlavními členy </a:t>
            </a:r>
            <a:r>
              <a:rPr lang="cs-CZ" sz="2000" dirty="0" smtClean="0"/>
              <a:t>byli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Robert </a:t>
            </a:r>
            <a:r>
              <a:rPr lang="cs-CZ" sz="2000" dirty="0" err="1" smtClean="0">
                <a:solidFill>
                  <a:srgbClr val="FF0000"/>
                </a:solidFill>
              </a:rPr>
              <a:t>Plant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</a:rPr>
              <a:t>Jimmy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Page</a:t>
            </a:r>
            <a:r>
              <a:rPr lang="cs-CZ" sz="2000" dirty="0" smtClean="0">
                <a:solidFill>
                  <a:srgbClr val="FF0000"/>
                </a:solidFill>
              </a:rPr>
              <a:t>, John Paul </a:t>
            </a:r>
            <a:r>
              <a:rPr lang="cs-CZ" sz="2000" dirty="0" err="1" smtClean="0">
                <a:solidFill>
                  <a:srgbClr val="FF0000"/>
                </a:solidFill>
              </a:rPr>
              <a:t>Jones</a:t>
            </a:r>
            <a:r>
              <a:rPr lang="cs-CZ" sz="2000" dirty="0" smtClean="0">
                <a:solidFill>
                  <a:srgbClr val="FF0000"/>
                </a:solidFill>
              </a:rPr>
              <a:t>, John </a:t>
            </a:r>
            <a:r>
              <a:rPr lang="cs-CZ" sz="2000" dirty="0" err="1" smtClean="0">
                <a:solidFill>
                  <a:srgbClr val="FF0000"/>
                </a:solidFill>
              </a:rPr>
              <a:t>Bonham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 </a:t>
            </a:r>
          </a:p>
          <a:p>
            <a:pPr>
              <a:buFontTx/>
              <a:buChar char="-"/>
            </a:pPr>
            <a:r>
              <a:rPr lang="cs-CZ" sz="2000" dirty="0" smtClean="0"/>
              <a:t> </a:t>
            </a:r>
            <a:r>
              <a:rPr lang="cs-CZ" sz="2000" dirty="0" smtClean="0"/>
              <a:t>podle hudebních kritiků, není a nebyla na světě kapela, která by měla na svých </a:t>
            </a:r>
            <a:r>
              <a:rPr lang="cs-CZ" sz="2000" dirty="0" err="1" smtClean="0"/>
              <a:t>muzikantských</a:t>
            </a:r>
            <a:r>
              <a:rPr lang="cs-CZ" sz="2000" dirty="0" smtClean="0"/>
              <a:t> postech, tak výjimečné osobnosti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/>
          </a:p>
          <a:p>
            <a:r>
              <a:rPr lang="cs-CZ" sz="2000" dirty="0" smtClean="0"/>
              <a:t>- dosáhli úspěchů po </a:t>
            </a:r>
            <a:r>
              <a:rPr lang="cs-CZ" sz="2000" dirty="0" smtClean="0"/>
              <a:t>celém světě a i bez popularizace medií a hitparád, si našli miliony diváků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/>
              <a:t> </a:t>
            </a:r>
            <a:r>
              <a:rPr lang="cs-CZ" sz="2000" dirty="0" smtClean="0"/>
              <a:t>natočili </a:t>
            </a:r>
            <a:r>
              <a:rPr lang="cs-CZ" sz="2000" dirty="0" smtClean="0"/>
              <a:t>9 </a:t>
            </a:r>
            <a:r>
              <a:rPr lang="cs-CZ" sz="2000" dirty="0" smtClean="0"/>
              <a:t>studiových alb </a:t>
            </a:r>
            <a:r>
              <a:rPr lang="cs-CZ" sz="2000" dirty="0" smtClean="0"/>
              <a:t>a prodali přes 50 mil. Desek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 </a:t>
            </a:r>
            <a:r>
              <a:rPr lang="cs-CZ" sz="2000" dirty="0" smtClean="0"/>
              <a:t>v roce 1980 však John </a:t>
            </a:r>
            <a:r>
              <a:rPr lang="cs-CZ" sz="2000" dirty="0" err="1" smtClean="0"/>
              <a:t>Bonham</a:t>
            </a:r>
            <a:r>
              <a:rPr lang="cs-CZ" sz="2000" dirty="0" smtClean="0"/>
              <a:t> umírá na udušení zvratky a kapela se rozpadá</a:t>
            </a: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 smtClean="0"/>
              <a:t>Hudební ukázka:</a:t>
            </a:r>
          </a:p>
          <a:p>
            <a:r>
              <a:rPr lang="cs-CZ" sz="2000" dirty="0" smtClean="0"/>
              <a:t>  </a:t>
            </a:r>
            <a:endParaRPr lang="cs-CZ" sz="2000" b="1" i="1" dirty="0" smtClean="0">
              <a:solidFill>
                <a:srgbClr val="00B0F0"/>
              </a:solidFill>
            </a:endParaRPr>
          </a:p>
          <a:p>
            <a:endParaRPr lang="cs-CZ" sz="2000" b="1" i="1" dirty="0" smtClean="0">
              <a:solidFill>
                <a:srgbClr val="00B0F0"/>
              </a:solidFill>
            </a:endParaRPr>
          </a:p>
        </p:txBody>
      </p:sp>
      <p:sp>
        <p:nvSpPr>
          <p:cNvPr id="5" name="Elipsa 4">
            <a:hlinkClick r:id="rId2"/>
          </p:cNvPr>
          <p:cNvSpPr/>
          <p:nvPr/>
        </p:nvSpPr>
        <p:spPr>
          <a:xfrm>
            <a:off x="3500430" y="5643578"/>
            <a:ext cx="4000528" cy="78581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Stairway</a:t>
            </a:r>
            <a:r>
              <a:rPr lang="cs-CZ" dirty="0" smtClean="0"/>
              <a:t> to </a:t>
            </a:r>
            <a:r>
              <a:rPr lang="cs-CZ" dirty="0" err="1" smtClean="0"/>
              <a:t>H</a:t>
            </a:r>
            <a:r>
              <a:rPr lang="cs-CZ" dirty="0" err="1" smtClean="0"/>
              <a:t>eaven</a:t>
            </a:r>
            <a:endParaRPr lang="cs-CZ" dirty="0"/>
          </a:p>
        </p:txBody>
      </p:sp>
      <p:sp>
        <p:nvSpPr>
          <p:cNvPr id="13" name="Pětiúhelník 12"/>
          <p:cNvSpPr/>
          <p:nvPr/>
        </p:nvSpPr>
        <p:spPr>
          <a:xfrm>
            <a:off x="3214678" y="5715016"/>
            <a:ext cx="642942" cy="642942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5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Odkud pochází kapela </a:t>
            </a:r>
            <a:r>
              <a:rPr lang="cs-CZ" sz="2000" dirty="0" smtClean="0"/>
              <a:t>Led </a:t>
            </a:r>
            <a:r>
              <a:rPr lang="cs-CZ" sz="2000" dirty="0" err="1" smtClean="0"/>
              <a:t>Zeppelin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Velká Británie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zpěvák této skupiny?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Robert </a:t>
            </a:r>
            <a:r>
              <a:rPr lang="cs-CZ" sz="2000" smtClean="0"/>
              <a:t>Plant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HEINRICH KLAFFS.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30.6.2013]. Dostupný na WWW: http://commons.wikimedia.org/wiki/File:Led_Zeppelin_acoustic_1973.jpg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2142</TotalTime>
  <Words>188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Anotace:</vt:lpstr>
      <vt:lpstr>Led Zeppelin ( 1968 – 1980, dále pak střídavě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213</cp:revision>
  <dcterms:created xsi:type="dcterms:W3CDTF">2011-03-22T17:13:23Z</dcterms:created>
  <dcterms:modified xsi:type="dcterms:W3CDTF">2003-11-03T13:35:37Z</dcterms:modified>
</cp:coreProperties>
</file>