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8"/>
  </p:notesMasterIdLst>
  <p:sldIdLst>
    <p:sldId id="256" r:id="rId2"/>
    <p:sldId id="269" r:id="rId3"/>
    <p:sldId id="257" r:id="rId4"/>
    <p:sldId id="258" r:id="rId5"/>
    <p:sldId id="261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08A52"/>
    <a:srgbClr val="66FF33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12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FgsLLFKj5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VY_32_INOVACE_28_17_HV7_Skála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22076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Lucie Bílá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38282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Život a dílo </a:t>
            </a:r>
            <a:r>
              <a:rPr lang="cs-CZ" sz="2000" dirty="0" smtClean="0"/>
              <a:t>Lucie Bílé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Lucie Bílá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15370" cy="2286016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Materiál seznamuje žáky s jednou </a:t>
            </a:r>
            <a:r>
              <a:rPr lang="cs-CZ" sz="2000" dirty="0" smtClean="0"/>
              <a:t>z českých nejúspěšnějších zpěvaček, Lucií Bílou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Má za úkol vzdělávat a nabyté vědomosti si ověřit v otázkách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7. ročníku a je určen pro interaktivní </a:t>
            </a:r>
            <a:r>
              <a:rPr lang="cs-CZ" sz="2000" dirty="0" smtClean="0"/>
              <a:t>tabuli</a:t>
            </a:r>
          </a:p>
          <a:p>
            <a:endParaRPr lang="cs-CZ" sz="2000" dirty="0" smtClean="0"/>
          </a:p>
          <a:p>
            <a:r>
              <a:rPr lang="cs-CZ" sz="2000" dirty="0" smtClean="0"/>
              <a:t>Díky animacím a hypertextovým odkazům je materiál pro žáky více inovativní</a:t>
            </a:r>
            <a:endParaRPr lang="cs-CZ" sz="20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Lucie Bílá</a:t>
            </a: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dirty="0" smtClean="0"/>
              <a:t>( </a:t>
            </a:r>
            <a:r>
              <a:rPr lang="cs-CZ" dirty="0" smtClean="0"/>
              <a:t>1966 </a:t>
            </a:r>
            <a:r>
              <a:rPr lang="cs-CZ" dirty="0" smtClean="0"/>
              <a:t>- </a:t>
            </a:r>
            <a:r>
              <a:rPr lang="cs-CZ" dirty="0" smtClean="0"/>
              <a:t>)</a:t>
            </a:r>
            <a:endParaRPr lang="cs-CZ" u="sng" dirty="0"/>
          </a:p>
        </p:txBody>
      </p:sp>
      <p:pic>
        <p:nvPicPr>
          <p:cNvPr id="4098" name="Picture 2" descr="Soubor:Lucie Bi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142984"/>
            <a:ext cx="5395393" cy="55721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Život a dílo </a:t>
            </a:r>
            <a:endParaRPr lang="cs-CZ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58" y="856357"/>
            <a:ext cx="850112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Lucie Bílá </a:t>
            </a:r>
            <a:r>
              <a:rPr lang="cs-CZ" sz="2400" dirty="0" smtClean="0"/>
              <a:t>je česká hudební zpěvačka a herečka</a:t>
            </a:r>
            <a:r>
              <a:rPr lang="cs-CZ" sz="2400" dirty="0" smtClean="0"/>
              <a:t>, jejíž vlastní jméno je Hana </a:t>
            </a:r>
            <a:r>
              <a:rPr lang="cs-CZ" sz="2400" dirty="0" err="1" smtClean="0"/>
              <a:t>Zaňáková</a:t>
            </a:r>
            <a:endParaRPr lang="cs-CZ" sz="2400" b="1" i="1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</a:t>
            </a:r>
            <a:r>
              <a:rPr lang="cs-CZ" sz="2400" dirty="0" smtClean="0"/>
              <a:t>již jako malá chodila na hodiny zpěvu do ZUŠ</a:t>
            </a:r>
          </a:p>
          <a:p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</a:t>
            </a:r>
            <a:r>
              <a:rPr lang="cs-CZ" sz="2400" dirty="0" smtClean="0"/>
              <a:t>do podvědomí posluchačů se dostala díky vystupování ve skupinách </a:t>
            </a:r>
            <a:r>
              <a:rPr lang="cs-CZ" sz="2400" dirty="0" err="1" smtClean="0">
                <a:solidFill>
                  <a:srgbClr val="FF0000"/>
                </a:solidFill>
              </a:rPr>
              <a:t>Arakain</a:t>
            </a:r>
            <a:r>
              <a:rPr lang="cs-CZ" sz="2400" dirty="0" smtClean="0">
                <a:solidFill>
                  <a:srgbClr val="FF0000"/>
                </a:solidFill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</a:rPr>
              <a:t>Vitacit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/>
          </a:p>
          <a:p>
            <a:r>
              <a:rPr lang="cs-CZ" sz="2400" dirty="0" smtClean="0"/>
              <a:t>- </a:t>
            </a:r>
            <a:r>
              <a:rPr lang="cs-CZ" sz="2400" dirty="0" smtClean="0"/>
              <a:t>V 80. letech se již prosazuje sólově, zpívá v řadě muzikálů (</a:t>
            </a:r>
            <a:r>
              <a:rPr lang="cs-CZ" sz="2400" dirty="0" smtClean="0">
                <a:solidFill>
                  <a:srgbClr val="FF0000"/>
                </a:solidFill>
              </a:rPr>
              <a:t>Krysař, Drákula</a:t>
            </a:r>
            <a:r>
              <a:rPr lang="cs-CZ" sz="2400" dirty="0" smtClean="0"/>
              <a:t>…), vydává řadu sólových alb a začíná vévodit anketě </a:t>
            </a:r>
            <a:r>
              <a:rPr lang="cs-CZ" sz="2400" dirty="0" smtClean="0">
                <a:solidFill>
                  <a:srgbClr val="FF0000"/>
                </a:solidFill>
              </a:rPr>
              <a:t>Česk</a:t>
            </a:r>
            <a:r>
              <a:rPr lang="cs-CZ" sz="2400" dirty="0" smtClean="0">
                <a:solidFill>
                  <a:srgbClr val="FF0000"/>
                </a:solidFill>
              </a:rPr>
              <a:t>ý slavík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/>
              <a:t> </a:t>
            </a:r>
            <a:r>
              <a:rPr lang="cs-CZ" sz="2400" dirty="0" smtClean="0"/>
              <a:t>mimo zpěv se také prosadila jako herečka v mnoha filmech (</a:t>
            </a:r>
            <a:r>
              <a:rPr lang="cs-CZ" sz="2400" dirty="0" smtClean="0">
                <a:solidFill>
                  <a:srgbClr val="FF0000"/>
                </a:solidFill>
              </a:rPr>
              <a:t>Král </a:t>
            </a:r>
            <a:r>
              <a:rPr lang="cs-CZ" sz="2400" dirty="0" err="1" smtClean="0">
                <a:solidFill>
                  <a:srgbClr val="FF0000"/>
                </a:solidFill>
              </a:rPr>
              <a:t>Ubu</a:t>
            </a:r>
            <a:r>
              <a:rPr lang="cs-CZ" sz="2400" dirty="0" smtClean="0">
                <a:solidFill>
                  <a:srgbClr val="FF0000"/>
                </a:solidFill>
              </a:rPr>
              <a:t>, Líbáš jako Bůh</a:t>
            </a:r>
            <a:r>
              <a:rPr lang="cs-CZ" sz="2400" dirty="0" smtClean="0"/>
              <a:t>…)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Hudební ukázka:</a:t>
            </a:r>
          </a:p>
          <a:p>
            <a:r>
              <a:rPr lang="cs-CZ" sz="2400" dirty="0" smtClean="0"/>
              <a:t>  </a:t>
            </a:r>
            <a:endParaRPr lang="cs-CZ" sz="2400" b="1" i="1" dirty="0" smtClean="0">
              <a:solidFill>
                <a:srgbClr val="00B0F0"/>
              </a:solidFill>
            </a:endParaRPr>
          </a:p>
          <a:p>
            <a:endParaRPr lang="cs-CZ" sz="2400" b="1" i="1" dirty="0" smtClean="0">
              <a:solidFill>
                <a:srgbClr val="00B0F0"/>
              </a:solidFill>
            </a:endParaRPr>
          </a:p>
        </p:txBody>
      </p:sp>
      <p:sp>
        <p:nvSpPr>
          <p:cNvPr id="6" name="Šipka doprava 5">
            <a:hlinkClick r:id="rId2"/>
          </p:cNvPr>
          <p:cNvSpPr/>
          <p:nvPr/>
        </p:nvSpPr>
        <p:spPr>
          <a:xfrm>
            <a:off x="3571868" y="6000768"/>
            <a:ext cx="4286280" cy="714356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Láska je láska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Otázky a odpovědi</a:t>
            </a:r>
            <a:endParaRPr lang="cs-CZ" u="sng" dirty="0"/>
          </a:p>
        </p:txBody>
      </p:sp>
      <p:sp>
        <p:nvSpPr>
          <p:cNvPr id="26" name="Elipsa 25"/>
          <p:cNvSpPr/>
          <p:nvPr/>
        </p:nvSpPr>
        <p:spPr>
          <a:xfrm>
            <a:off x="1285852" y="1500174"/>
            <a:ext cx="5786478" cy="1714512"/>
          </a:xfrm>
          <a:prstGeom prst="ellips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Jaké je vlastní jméno Lucie Bílé?</a:t>
            </a:r>
            <a:endParaRPr lang="cs-CZ" sz="2000" dirty="0"/>
          </a:p>
        </p:txBody>
      </p:sp>
      <p:sp>
        <p:nvSpPr>
          <p:cNvPr id="27" name="Obláček 26"/>
          <p:cNvSpPr/>
          <p:nvPr/>
        </p:nvSpPr>
        <p:spPr>
          <a:xfrm>
            <a:off x="6340917" y="302327"/>
            <a:ext cx="2472339" cy="1785950"/>
          </a:xfrm>
          <a:prstGeom prst="cloud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Hana </a:t>
            </a:r>
            <a:r>
              <a:rPr lang="cs-CZ" dirty="0" err="1" smtClean="0"/>
              <a:t>Zaňáková</a:t>
            </a:r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1285852" y="3929066"/>
            <a:ext cx="5857916" cy="17145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Ve které rockové skupině zpívala s Alešem </a:t>
            </a:r>
            <a:r>
              <a:rPr lang="cs-CZ" sz="2000" dirty="0" err="1" smtClean="0">
                <a:solidFill>
                  <a:schemeClr val="tx1"/>
                </a:solidFill>
              </a:rPr>
              <a:t>Brichtou</a:t>
            </a:r>
            <a:r>
              <a:rPr lang="cs-CZ" sz="2000" dirty="0" smtClean="0">
                <a:solidFill>
                  <a:schemeClr val="tx1"/>
                </a:solidFill>
              </a:rPr>
              <a:t>?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9" name="Obláček 28"/>
          <p:cNvSpPr/>
          <p:nvPr/>
        </p:nvSpPr>
        <p:spPr>
          <a:xfrm>
            <a:off x="6072198" y="2786058"/>
            <a:ext cx="2500330" cy="178595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Arakain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7. ročník základní školy</a:t>
            </a:r>
            <a:r>
              <a:rPr lang="cs-CZ" sz="1200" dirty="0" smtClean="0"/>
              <a:t>. Praha 2: pedagogické, 1998, ISBN 80-7235-048-X.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 </a:t>
            </a:r>
            <a:r>
              <a:rPr lang="cs-CZ" sz="2400" dirty="0" smtClean="0"/>
              <a:t>-</a:t>
            </a:r>
            <a:r>
              <a:rPr lang="cs-CZ" sz="1200" dirty="0" smtClean="0"/>
              <a:t>CHE. </a:t>
            </a:r>
            <a:r>
              <a:rPr lang="cs-CZ" sz="1200" i="1" dirty="0" err="1" smtClean="0"/>
              <a:t>wikimedia</a:t>
            </a:r>
            <a:r>
              <a:rPr lang="cs-CZ" sz="1200" dirty="0" smtClean="0"/>
              <a:t> [online]. [cit. 30.6.2013]. Dostupný na WWW: http://cs.wikipedia.org/wiki/Soubor:Lucie_Bila.jpg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2124</TotalTime>
  <Words>248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Anotace:</vt:lpstr>
      <vt:lpstr>Lucie Bílá ( 1966 - )</vt:lpstr>
      <vt:lpstr>Život a dílo </vt:lpstr>
      <vt:lpstr>Otázky a odpovědi</vt:lpstr>
      <vt:lpstr>Snímek 6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215</cp:revision>
  <dcterms:created xsi:type="dcterms:W3CDTF">2011-03-22T17:13:23Z</dcterms:created>
  <dcterms:modified xsi:type="dcterms:W3CDTF">2013-06-30T07:25:00Z</dcterms:modified>
</cp:coreProperties>
</file>