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8"/>
  </p:notesMasterIdLst>
  <p:sldIdLst>
    <p:sldId id="256" r:id="rId2"/>
    <p:sldId id="269" r:id="rId3"/>
    <p:sldId id="257" r:id="rId4"/>
    <p:sldId id="258" r:id="rId5"/>
    <p:sldId id="261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08A52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120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8/8a/Daniel_Landa_Theatre_Kalich_in_Prague_2007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M48d6dEGRx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VY_32_INOVACE_28_19_HV7_Skála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265008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Daniel Landa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40377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</a:t>
            </a:r>
            <a:r>
              <a:rPr lang="cs-CZ" sz="2000" dirty="0" smtClean="0"/>
              <a:t>Daniela Landy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Daniel Landa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15370" cy="2286016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cs-CZ" sz="2000" dirty="0" smtClean="0"/>
              <a:t>Materiál seznamuje žáky s českým skladatelem, </a:t>
            </a:r>
            <a:r>
              <a:rPr lang="cs-CZ" sz="2000" dirty="0" smtClean="0"/>
              <a:t>zpěvákem a příležitostným hercem Danielem Landou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Má za úkol vzdělávat a nabyté vědomosti si ověřit v otázkách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Obsah je pro žáky 7. ročníku a je určen pro interaktivní tabuli</a:t>
            </a:r>
          </a:p>
          <a:p>
            <a:endParaRPr lang="cs-CZ" sz="2000" dirty="0" smtClean="0"/>
          </a:p>
          <a:p>
            <a:r>
              <a:rPr lang="cs-CZ" sz="2000" dirty="0" smtClean="0"/>
              <a:t>Díky animacím a hypertextovým odkazům je materiál pro žáky více inovativní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Daniel Landa</a:t>
            </a: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dirty="0" smtClean="0"/>
              <a:t>( </a:t>
            </a:r>
            <a:r>
              <a:rPr lang="cs-CZ" dirty="0" smtClean="0"/>
              <a:t>1968 </a:t>
            </a:r>
            <a:r>
              <a:rPr lang="cs-CZ" dirty="0" smtClean="0"/>
              <a:t>- </a:t>
            </a:r>
            <a:r>
              <a:rPr lang="cs-CZ" dirty="0" smtClean="0"/>
              <a:t>)</a:t>
            </a:r>
            <a:endParaRPr lang="cs-CZ" u="sng" dirty="0"/>
          </a:p>
        </p:txBody>
      </p:sp>
      <p:pic>
        <p:nvPicPr>
          <p:cNvPr id="3" name="Picture 2" descr="Soubor:Daniel Landa Theatre Kalich in Prague 2007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40768"/>
            <a:ext cx="7620000" cy="507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Život a dílo 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856357"/>
            <a:ext cx="8501122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Daniel Landa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je český zpěvák, skladatel a herec, který nyní pracuje jako kouzelník pod pseudonymem žito 44</a:t>
            </a:r>
            <a:endParaRPr lang="cs-CZ" sz="2400" b="1" i="1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vystudoval </a:t>
            </a:r>
            <a:r>
              <a:rPr lang="cs-CZ" sz="2400" dirty="0" smtClean="0"/>
              <a:t>pražskou konzervatoř v oboru hudebně- dramatickém</a:t>
            </a:r>
            <a:endParaRPr lang="cs-CZ" sz="2400" dirty="0" smtClean="0"/>
          </a:p>
          <a:p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</a:t>
            </a:r>
            <a:r>
              <a:rPr lang="cs-CZ" sz="2400" dirty="0" smtClean="0"/>
              <a:t>v roce 1988 založil skupinu </a:t>
            </a:r>
            <a:r>
              <a:rPr lang="cs-CZ" sz="2400" dirty="0" smtClean="0">
                <a:solidFill>
                  <a:srgbClr val="FF0000"/>
                </a:solidFill>
              </a:rPr>
              <a:t>Orlík</a:t>
            </a:r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Svoji sólovou karieru začal deskou </a:t>
            </a:r>
            <a:r>
              <a:rPr lang="cs-CZ" sz="2400" dirty="0" smtClean="0">
                <a:solidFill>
                  <a:srgbClr val="FF0000"/>
                </a:solidFill>
              </a:rPr>
              <a:t>Valčík</a:t>
            </a:r>
            <a:r>
              <a:rPr lang="cs-CZ" sz="2400" dirty="0" smtClean="0"/>
              <a:t>, v dalších letech doplnil svou diskografii o desítku dalších alb</a:t>
            </a:r>
          </a:p>
          <a:p>
            <a:pPr marL="342900" indent="-342900"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/>
              <a:t> </a:t>
            </a:r>
            <a:r>
              <a:rPr lang="cs-CZ" sz="2400" dirty="0" smtClean="0"/>
              <a:t>mimo to napsal </a:t>
            </a:r>
            <a:r>
              <a:rPr lang="cs-CZ" sz="2400" dirty="0" smtClean="0"/>
              <a:t>hudbu a slova k muzikálu </a:t>
            </a:r>
            <a:r>
              <a:rPr lang="cs-CZ" sz="2400" dirty="0" smtClean="0">
                <a:solidFill>
                  <a:srgbClr val="FF0000"/>
                </a:solidFill>
              </a:rPr>
              <a:t>Krysař</a:t>
            </a:r>
            <a:r>
              <a:rPr lang="cs-CZ" sz="2400" dirty="0" smtClean="0"/>
              <a:t> a filmu </a:t>
            </a:r>
            <a:r>
              <a:rPr lang="cs-CZ" sz="2400" dirty="0" err="1" smtClean="0">
                <a:solidFill>
                  <a:srgbClr val="FF0000"/>
                </a:solidFill>
              </a:rPr>
              <a:t>Kvaska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Hudební </a:t>
            </a:r>
            <a:r>
              <a:rPr lang="cs-CZ" sz="2400" dirty="0" smtClean="0"/>
              <a:t>ukázka:</a:t>
            </a:r>
          </a:p>
          <a:p>
            <a:r>
              <a:rPr lang="cs-CZ" sz="2400" dirty="0" smtClean="0"/>
              <a:t>  </a:t>
            </a:r>
            <a:endParaRPr lang="cs-CZ" sz="2400" b="1" i="1" dirty="0" smtClean="0">
              <a:solidFill>
                <a:srgbClr val="00B0F0"/>
              </a:solidFill>
            </a:endParaRPr>
          </a:p>
          <a:p>
            <a:endParaRPr lang="cs-CZ" sz="2400" b="1" i="1" dirty="0" smtClean="0">
              <a:solidFill>
                <a:srgbClr val="00B0F0"/>
              </a:solidFill>
            </a:endParaRPr>
          </a:p>
        </p:txBody>
      </p:sp>
      <p:sp>
        <p:nvSpPr>
          <p:cNvPr id="3" name="Šipka doprava 2">
            <a:hlinkClick r:id="rId2"/>
          </p:cNvPr>
          <p:cNvSpPr/>
          <p:nvPr/>
        </p:nvSpPr>
        <p:spPr>
          <a:xfrm>
            <a:off x="4499992" y="5949280"/>
            <a:ext cx="4032448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Krysař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Kterou kapelu založil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Orlík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Jak se jmenuje muzikál, k němuž napsal texty a hudbu</a:t>
            </a:r>
            <a:r>
              <a:rPr lang="cs-CZ" sz="2000" dirty="0" smtClean="0">
                <a:solidFill>
                  <a:schemeClr val="tx1"/>
                </a:solidFill>
              </a:rPr>
              <a:t>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500330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/>
              <a:t>Krysař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7. ročník základní školy</a:t>
            </a:r>
            <a:r>
              <a:rPr lang="cs-CZ" sz="1200" dirty="0" smtClean="0"/>
              <a:t>. Praha 2: pedagogické, 1998, ISBN 80-7235-048-X.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 </a:t>
            </a:r>
            <a:r>
              <a:rPr lang="cs-CZ" sz="2400" dirty="0" smtClean="0"/>
              <a:t>-</a:t>
            </a:r>
            <a:r>
              <a:rPr lang="cs-CZ" sz="1200" dirty="0"/>
              <a:t>GRAMBAL, Petr. </a:t>
            </a:r>
            <a:r>
              <a:rPr lang="cs-CZ" sz="1200" i="1" dirty="0"/>
              <a:t>wikimedia.org</a:t>
            </a:r>
            <a:r>
              <a:rPr lang="cs-CZ" sz="1200" dirty="0"/>
              <a:t> [online]. [cit. 9.9.2013]. Dostupný na WWW: http://cs.wikipedia.org/wiki/Soubor:Daniel_Landa_Theatre_Kalich_in_Prague_2007.JPG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2207</TotalTime>
  <Words>224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Prezentace aplikace PowerPoint</vt:lpstr>
      <vt:lpstr>Anotace:</vt:lpstr>
      <vt:lpstr>Daniel Landa ( 1968 - )</vt:lpstr>
      <vt:lpstr>Život a dílo </vt:lpstr>
      <vt:lpstr>Otázky a odpovědi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230</cp:revision>
  <dcterms:created xsi:type="dcterms:W3CDTF">2011-03-22T17:13:23Z</dcterms:created>
  <dcterms:modified xsi:type="dcterms:W3CDTF">2013-09-09T19:36:57Z</dcterms:modified>
</cp:coreProperties>
</file>