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8"/>
  </p:notesMasterIdLst>
  <p:sldIdLst>
    <p:sldId id="256" r:id="rId2"/>
    <p:sldId id="269" r:id="rId3"/>
    <p:sldId id="257" r:id="rId4"/>
    <p:sldId id="258" r:id="rId5"/>
    <p:sldId id="26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08A52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534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UZILUMO6BMA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VY_32_INOVACE_28_20_HV7_Skála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280717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Karel Svobod</a:t>
            </a:r>
            <a:r>
              <a:rPr lang="cs-CZ" sz="2000" dirty="0" smtClean="0"/>
              <a:t>a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41819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</a:t>
            </a:r>
            <a:r>
              <a:rPr lang="cs-CZ" sz="2000" dirty="0" smtClean="0"/>
              <a:t>Karla Svobody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Karel Svoboda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15370" cy="2286016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cs-CZ" sz="2000" dirty="0" smtClean="0"/>
              <a:t>Materiál seznamuje žáky s </a:t>
            </a:r>
            <a:r>
              <a:rPr lang="cs-CZ" sz="2000" dirty="0" smtClean="0"/>
              <a:t>populárním českým skladatelem Karlem Svobodou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Má za úkol vzdělávat a nabyté vědomosti si ověřit v otázkách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Obsah je pro žáky 7. ročníku a je určen pro interaktivní tabuli</a:t>
            </a:r>
          </a:p>
          <a:p>
            <a:endParaRPr lang="cs-CZ" sz="2000" dirty="0" smtClean="0"/>
          </a:p>
          <a:p>
            <a:r>
              <a:rPr lang="cs-CZ" sz="2000" dirty="0" smtClean="0"/>
              <a:t>Díky animacím a hypertextovým odkazům je materiál pro žáky více inovativní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Karel Svobo</a:t>
            </a:r>
            <a:r>
              <a:rPr lang="cs-CZ" u="sng" dirty="0" smtClean="0"/>
              <a:t>da</a:t>
            </a: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dirty="0" smtClean="0"/>
              <a:t>( </a:t>
            </a:r>
            <a:r>
              <a:rPr lang="cs-CZ" dirty="0" smtClean="0"/>
              <a:t>1938 -2007 </a:t>
            </a:r>
            <a:r>
              <a:rPr lang="cs-CZ" dirty="0" smtClean="0"/>
              <a:t>)</a:t>
            </a:r>
            <a:endParaRPr lang="cs-CZ" u="sng" dirty="0"/>
          </a:p>
        </p:txBody>
      </p:sp>
      <p:pic>
        <p:nvPicPr>
          <p:cNvPr id="1026" name="Picture 2" descr="http://www.ceskatelevize.cz/program/porady/10324803680/foto09/211562261500023_svobod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268759"/>
            <a:ext cx="7086600" cy="536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Život a dílo 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856357"/>
            <a:ext cx="8501122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Karel Svoboda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byl </a:t>
            </a:r>
            <a:r>
              <a:rPr lang="cs-CZ" sz="2400" dirty="0" smtClean="0"/>
              <a:t>český </a:t>
            </a:r>
            <a:r>
              <a:rPr lang="cs-CZ" sz="2400" dirty="0" smtClean="0"/>
              <a:t>skladatel filmové, televizní, populární a muzikálové hudby</a:t>
            </a:r>
            <a:endParaRPr lang="cs-CZ" sz="2400" b="1" i="1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</a:t>
            </a:r>
            <a:r>
              <a:rPr lang="cs-CZ" sz="2400" dirty="0" smtClean="0"/>
              <a:t>od dětství hrál na </a:t>
            </a:r>
            <a:r>
              <a:rPr lang="cs-CZ" sz="2400" dirty="0" smtClean="0">
                <a:solidFill>
                  <a:srgbClr val="FF0000"/>
                </a:solidFill>
              </a:rPr>
              <a:t>klavír</a:t>
            </a:r>
            <a:r>
              <a:rPr lang="cs-CZ" sz="2400" dirty="0" smtClean="0"/>
              <a:t>, vystudoval střední školu a začal studovat na lékařské fakultě Univerzity Karlovy v Praze</a:t>
            </a:r>
            <a:endParaRPr lang="cs-CZ" sz="2400" dirty="0" smtClean="0"/>
          </a:p>
          <a:p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v roce </a:t>
            </a:r>
            <a:r>
              <a:rPr lang="cs-CZ" sz="2400" dirty="0" smtClean="0"/>
              <a:t>1963 </a:t>
            </a:r>
            <a:r>
              <a:rPr lang="cs-CZ" sz="2400" dirty="0" smtClean="0"/>
              <a:t>založil skupinu </a:t>
            </a:r>
            <a:r>
              <a:rPr lang="cs-CZ" sz="2400" dirty="0" smtClean="0">
                <a:solidFill>
                  <a:srgbClr val="FF0000"/>
                </a:solidFill>
              </a:rPr>
              <a:t>Mefisto</a:t>
            </a:r>
            <a:r>
              <a:rPr lang="cs-CZ" sz="2400" dirty="0" smtClean="0"/>
              <a:t>, která měla stálé působení v divadle </a:t>
            </a:r>
            <a:r>
              <a:rPr lang="cs-CZ" sz="2400" dirty="0" smtClean="0">
                <a:solidFill>
                  <a:srgbClr val="FF0000"/>
                </a:solidFill>
              </a:rPr>
              <a:t>Rokoko</a:t>
            </a:r>
            <a:r>
              <a:rPr lang="cs-CZ" sz="2400" dirty="0" smtClean="0"/>
              <a:t>, kde začal Svoboda skládat písně pro populární zpěváky té doby, jako </a:t>
            </a:r>
            <a:r>
              <a:rPr lang="cs-CZ" sz="2400" dirty="0" smtClean="0">
                <a:solidFill>
                  <a:srgbClr val="FF0000"/>
                </a:solidFill>
              </a:rPr>
              <a:t>Václav Neckář, Helena Vondráčková…</a:t>
            </a:r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Velmi ho proslavila i muzikálová tvorba – </a:t>
            </a:r>
            <a:r>
              <a:rPr lang="cs-CZ" sz="2400" dirty="0" err="1" smtClean="0">
                <a:solidFill>
                  <a:srgbClr val="FF0000"/>
                </a:solidFill>
              </a:rPr>
              <a:t>Dracula</a:t>
            </a:r>
            <a:r>
              <a:rPr lang="cs-CZ" sz="2400" dirty="0" smtClean="0">
                <a:solidFill>
                  <a:srgbClr val="FF0000"/>
                </a:solidFill>
              </a:rPr>
              <a:t>, Monte </a:t>
            </a:r>
            <a:r>
              <a:rPr lang="cs-CZ" sz="2400" dirty="0" err="1" smtClean="0">
                <a:solidFill>
                  <a:srgbClr val="FF0000"/>
                </a:solidFill>
              </a:rPr>
              <a:t>Cristo</a:t>
            </a:r>
            <a:r>
              <a:rPr lang="cs-CZ" sz="2400" dirty="0" smtClean="0">
                <a:solidFill>
                  <a:srgbClr val="FF0000"/>
                </a:solidFill>
              </a:rPr>
              <a:t>, Golem</a:t>
            </a:r>
          </a:p>
          <a:p>
            <a:pPr marL="342900" indent="-342900"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Hudební ukázka:</a:t>
            </a:r>
          </a:p>
          <a:p>
            <a:r>
              <a:rPr lang="cs-CZ" sz="2400" dirty="0" smtClean="0"/>
              <a:t>  </a:t>
            </a:r>
            <a:endParaRPr lang="cs-CZ" sz="2400" b="1" i="1" dirty="0" smtClean="0">
              <a:solidFill>
                <a:srgbClr val="00B0F0"/>
              </a:solidFill>
            </a:endParaRPr>
          </a:p>
          <a:p>
            <a:endParaRPr lang="cs-CZ" sz="2400" b="1" i="1" dirty="0" smtClean="0">
              <a:solidFill>
                <a:srgbClr val="00B0F0"/>
              </a:solidFill>
            </a:endParaRPr>
          </a:p>
        </p:txBody>
      </p:sp>
      <p:sp>
        <p:nvSpPr>
          <p:cNvPr id="4" name="Šipka doprava 3">
            <a:hlinkClick r:id="rId2"/>
          </p:cNvPr>
          <p:cNvSpPr/>
          <p:nvPr/>
        </p:nvSpPr>
        <p:spPr>
          <a:xfrm>
            <a:off x="3779912" y="5949280"/>
            <a:ext cx="4752528" cy="792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LADY KARNEVAL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Kterou kapelu založil?</a:t>
            </a:r>
            <a:endParaRPr lang="cs-CZ" sz="20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MEFISTO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Kolik napsal muzikálů?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3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7. ročník základní školy</a:t>
            </a:r>
            <a:r>
              <a:rPr lang="cs-CZ" sz="1200" dirty="0" smtClean="0"/>
              <a:t>. Praha 2: pedagogické, 1998, ISBN 80-7235-048-X.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</a:t>
            </a:r>
            <a:r>
              <a:rPr lang="cs-CZ" sz="2400" dirty="0" smtClean="0"/>
              <a:t>-</a:t>
            </a:r>
            <a:r>
              <a:rPr lang="cs-CZ" sz="1200" dirty="0"/>
              <a:t>AUTOR NEUVEDEN. </a:t>
            </a:r>
            <a:r>
              <a:rPr lang="cs-CZ" sz="1200" i="1" dirty="0"/>
              <a:t>ceskatelevize.cz</a:t>
            </a:r>
            <a:r>
              <a:rPr lang="cs-CZ" sz="1200" dirty="0"/>
              <a:t> [online]. [cit. 9.9.2013]. Dostupný na </a:t>
            </a:r>
            <a:r>
              <a:rPr lang="cs-CZ" sz="1200" dirty="0" err="1" smtClean="0"/>
              <a:t>WWW:http</a:t>
            </a:r>
            <a:r>
              <a:rPr lang="cs-CZ" sz="1200" dirty="0"/>
              <a:t>://www.ceskatelevize.cz/program/porady/10324803680/foto09/211562261500023_svoboda.jpg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2246</TotalTime>
  <Words>229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Prezentace aplikace PowerPoint</vt:lpstr>
      <vt:lpstr>Anotace:</vt:lpstr>
      <vt:lpstr>Karel Svoboda ( 1938 -2007 )</vt:lpstr>
      <vt:lpstr>Život a dílo </vt:lpstr>
      <vt:lpstr>Otázky a odpovědi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237</cp:revision>
  <dcterms:created xsi:type="dcterms:W3CDTF">2011-03-22T17:13:23Z</dcterms:created>
  <dcterms:modified xsi:type="dcterms:W3CDTF">2013-09-09T20:21:12Z</dcterms:modified>
</cp:coreProperties>
</file>