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262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.jpeg"/><Relationship Id="rId7" Type="http://schemas.microsoft.com/office/2007/relationships/media" Target="../media/media1.mp3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6" Type="http://schemas.openxmlformats.org/officeDocument/2006/relationships/hyperlink" Target="http://cs.wikipedia.org/wiki/Smy%C4%8Dcov%C3%BD_n%C3%A1stroj" TargetMode="External"/><Relationship Id="rId5" Type="http://schemas.openxmlformats.org/officeDocument/2006/relationships/hyperlink" Target="http://cs.wikipedia.org/wiki/Chordofon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7.wmf"/><Relationship Id="rId7" Type="http://schemas.microsoft.com/office/2007/relationships/media" Target="../media/media2.mp3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6" Type="http://schemas.openxmlformats.org/officeDocument/2006/relationships/hyperlink" Target="http://cs.wikipedia.org/wiki/Viola_da_gamba" TargetMode="External"/><Relationship Id="rId5" Type="http://schemas.openxmlformats.org/officeDocument/2006/relationships/hyperlink" Target="http://cs.wikipedia.org/wiki/Housle" TargetMode="Externa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VY_32_INOVACE_27_01_HV6_Skála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66986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Když se sejdou housle s basou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2373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Hudební nástroje v lidové hudbě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Když se sejdou housle s basou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14710"/>
          </a:xfrm>
          <a:solidFill>
            <a:srgbClr val="00B0F0"/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je určen do hudební výchovy pro žáky základní školy pro 6. ročník. Slouží k názornému seznámení s hudebními nástroji, jejich rozlišování a seznámení s jejich zvukem.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slouží pro práci na interaktivní tabuli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Žáci se názorně seznámili s hudebním nástrojem, jeho tvarem, využitím i zvukem.</a:t>
            </a: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Housle</a:t>
            </a:r>
            <a:endParaRPr lang="cs-CZ" u="sng" dirty="0"/>
          </a:p>
        </p:txBody>
      </p:sp>
      <p:pic>
        <p:nvPicPr>
          <p:cNvPr id="1026" name="Picture 2" descr="C:\Documents and Settings\Slavka\Local Settings\Temporary Internet Files\Content.IE5\S0G07125\MP90038278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214818"/>
            <a:ext cx="2900383" cy="2071702"/>
          </a:xfrm>
          <a:prstGeom prst="rect">
            <a:avLst/>
          </a:prstGeom>
          <a:noFill/>
        </p:spPr>
      </p:pic>
      <p:pic>
        <p:nvPicPr>
          <p:cNvPr id="1027" name="Picture 3" descr="C:\Documents and Settings\Slavka\Local Settings\Temporary Internet Files\Content.IE5\WM8W0Q24\MP9003827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1142984"/>
            <a:ext cx="2600320" cy="185737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14282" y="1142985"/>
            <a:ext cx="535785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Housle</a:t>
            </a:r>
            <a:r>
              <a:rPr lang="cs-CZ" sz="2800" dirty="0" smtClean="0"/>
              <a:t> jsou </a:t>
            </a:r>
            <a:r>
              <a:rPr lang="cs-CZ" sz="2800" dirty="0" smtClean="0">
                <a:hlinkClick r:id="rId5" tooltip="Chordofon"/>
              </a:rPr>
              <a:t>strunný</a:t>
            </a:r>
            <a:r>
              <a:rPr lang="cs-CZ" sz="2800" dirty="0" smtClean="0"/>
              <a:t> </a:t>
            </a:r>
            <a:r>
              <a:rPr lang="cs-CZ" sz="2800" dirty="0" smtClean="0">
                <a:hlinkClick r:id="rId6" tooltip="Smyčcový nástroj"/>
              </a:rPr>
              <a:t>smyčcový    nástroj</a:t>
            </a:r>
            <a:r>
              <a:rPr lang="cs-CZ" sz="2800" dirty="0" smtClean="0"/>
              <a:t> se čtyřmi strunami: g, d¹, a¹, e².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3000372"/>
            <a:ext cx="56172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Hraje se na ně </a:t>
            </a:r>
            <a:r>
              <a:rPr lang="cs-CZ" sz="2800" u="sng" dirty="0" smtClean="0">
                <a:solidFill>
                  <a:srgbClr val="00B0F0"/>
                </a:solidFill>
              </a:rPr>
              <a:t>smyčcem</a:t>
            </a:r>
            <a:r>
              <a:rPr lang="cs-CZ" sz="2800" dirty="0" smtClean="0"/>
              <a:t>, který </a:t>
            </a:r>
          </a:p>
          <a:p>
            <a:r>
              <a:rPr lang="cs-CZ" sz="2800" dirty="0" smtClean="0"/>
              <a:t>je z koňského ohonu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868" y="4500570"/>
            <a:ext cx="568777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Stavba houslí:</a:t>
            </a:r>
            <a:r>
              <a:rPr lang="cs-CZ" sz="2800" dirty="0" smtClean="0"/>
              <a:t> </a:t>
            </a:r>
            <a:r>
              <a:rPr lang="cs-CZ" sz="2800" u="sng" dirty="0" smtClean="0">
                <a:solidFill>
                  <a:srgbClr val="00B0F0"/>
                </a:solidFill>
              </a:rPr>
              <a:t>trup, krk, kobylka,</a:t>
            </a:r>
          </a:p>
          <a:p>
            <a:r>
              <a:rPr lang="cs-CZ" sz="2800" u="sng" dirty="0" smtClean="0">
                <a:solidFill>
                  <a:srgbClr val="00B0F0"/>
                </a:solidFill>
              </a:rPr>
              <a:t>struník, struny</a:t>
            </a:r>
            <a:endParaRPr lang="cs-CZ" sz="2800" u="sng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3306" y="5715016"/>
            <a:ext cx="2180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Zvuk houslí:</a:t>
            </a:r>
            <a:endParaRPr lang="cs-CZ" sz="2800" b="1" dirty="0"/>
          </a:p>
        </p:txBody>
      </p:sp>
      <p:pic>
        <p:nvPicPr>
          <p:cNvPr id="3" name="housle.mp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224503" y="567182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780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/>
      <p:bldP spid="6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Kontrabas (Basa) </a:t>
            </a:r>
            <a:endParaRPr lang="cs-CZ" u="sng" dirty="0"/>
          </a:p>
        </p:txBody>
      </p:sp>
      <p:pic>
        <p:nvPicPr>
          <p:cNvPr id="2051" name="Picture 3" descr="C:\Documents and Settings\Slavka\Local Settings\Temporary Internet Files\Content.IE5\9ADKCY9I\MC9003906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214290"/>
            <a:ext cx="1850299" cy="6357982"/>
          </a:xfrm>
          <a:prstGeom prst="rect">
            <a:avLst/>
          </a:prstGeom>
          <a:noFill/>
        </p:spPr>
      </p:pic>
      <p:pic>
        <p:nvPicPr>
          <p:cNvPr id="2056" name="Picture 8" descr="C:\Documents and Settings\Slavka\Local Settings\Temporary Internet Files\Content.IE5\WM8W0Q24\MC90001941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389014"/>
            <a:ext cx="3081196" cy="346898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0" y="1285861"/>
            <a:ext cx="700089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Kontrabas</a:t>
            </a:r>
            <a:r>
              <a:rPr lang="cs-CZ" sz="2800" dirty="0" smtClean="0"/>
              <a:t> je </a:t>
            </a:r>
            <a:r>
              <a:rPr lang="cs-CZ" sz="2800" u="sng" dirty="0" smtClean="0">
                <a:solidFill>
                  <a:srgbClr val="00B0F0"/>
                </a:solidFill>
              </a:rPr>
              <a:t>strunný smyčcový nástroj</a:t>
            </a:r>
            <a:r>
              <a:rPr lang="cs-CZ" sz="2800" dirty="0" smtClean="0"/>
              <a:t> se strunami : E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, A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, D, G 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0" y="2428868"/>
            <a:ext cx="650081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Při hře na kontrabas se používá  kontrabasový </a:t>
            </a:r>
            <a:r>
              <a:rPr lang="cs-CZ" sz="2800" u="sng" dirty="0" smtClean="0">
                <a:solidFill>
                  <a:srgbClr val="00B0F0"/>
                </a:solidFill>
              </a:rPr>
              <a:t>smyčec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86116" y="3500438"/>
            <a:ext cx="3786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Stavba basy: </a:t>
            </a:r>
            <a:r>
              <a:rPr lang="cs-CZ" sz="2800" dirty="0" smtClean="0"/>
              <a:t>víceméně osciluje mezi </a:t>
            </a:r>
            <a:r>
              <a:rPr lang="cs-CZ" sz="2800" dirty="0" smtClean="0">
                <a:hlinkClick r:id="rId5" tooltip="Housle"/>
              </a:rPr>
              <a:t>houslemi</a:t>
            </a:r>
            <a:r>
              <a:rPr lang="cs-CZ" sz="2800" dirty="0" smtClean="0"/>
              <a:t> a </a:t>
            </a:r>
          </a:p>
          <a:p>
            <a:r>
              <a:rPr lang="cs-CZ" sz="2800" u="sng" dirty="0" smtClean="0">
                <a:hlinkClick r:id="rId6" tooltip="Viola da gamba"/>
              </a:rPr>
              <a:t>gambou</a:t>
            </a:r>
            <a:r>
              <a:rPr lang="cs-CZ" sz="2800" dirty="0" smtClean="0"/>
              <a:t>, navíc má </a:t>
            </a:r>
            <a:r>
              <a:rPr lang="cs-CZ" sz="2800" u="sng" dirty="0" err="1" smtClean="0">
                <a:solidFill>
                  <a:srgbClr val="00B0F0"/>
                </a:solidFill>
              </a:rPr>
              <a:t>šťopku</a:t>
            </a:r>
            <a:endParaRPr lang="cs-CZ" sz="2800" b="1" u="sng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43240" y="5785586"/>
            <a:ext cx="3150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Zvuk kontrabasu:</a:t>
            </a:r>
            <a:endParaRPr lang="cs-CZ" sz="2800" b="1" dirty="0"/>
          </a:p>
        </p:txBody>
      </p:sp>
      <p:pic>
        <p:nvPicPr>
          <p:cNvPr id="3" name="I.-Violoncella-a-kontrabas.mp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524506" y="574720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1799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/>
      <p:bldP spid="14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 jakého materiálu jsou smyčce na housle a kontrabas?</a:t>
            </a:r>
            <a:endParaRPr lang="cs-CZ" sz="2400" b="1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803083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 koňského ohonu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 jakému druhu hudby se tyto smyčcové nástroje používají?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Vážná hudba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Ilustrace -</a:t>
            </a:r>
            <a:r>
              <a:rPr lang="en-US" sz="1200" dirty="0" smtClean="0"/>
              <a:t> AUTOR NEUVEDEN. </a:t>
            </a:r>
            <a:r>
              <a:rPr lang="en-US" sz="1200" i="1" dirty="0" smtClean="0"/>
              <a:t>Office</a:t>
            </a:r>
            <a:r>
              <a:rPr lang="en-US" sz="1200" dirty="0" smtClean="0"/>
              <a:t> [online]. [cit. 9.10.2012].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&lt;www.office.microsoft.com&gt;.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Mp3 1.-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ulozto</a:t>
            </a:r>
            <a:r>
              <a:rPr lang="cs-CZ" sz="1200" dirty="0" smtClean="0"/>
              <a:t> [online]. [cit. 9.10.2012]. Dostupný na WWW: &lt;http://www.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/xSWghJ2/housle-mp3&gt;.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Mp3 2.-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ulozto</a:t>
            </a:r>
            <a:r>
              <a:rPr lang="cs-CZ" sz="1200" dirty="0" smtClean="0"/>
              <a:t> [online]. [cit. 9.10.2012]. Dostupný na WWW: &lt;http://www.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/xUNG8J2/i-violoncella-a-kontrabas-mp3&gt;.</a:t>
            </a:r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1698</TotalTime>
  <Words>219</Words>
  <Application>Microsoft Office PowerPoint</Application>
  <PresentationFormat>Předvádění na obrazovce (4:3)</PresentationFormat>
  <Paragraphs>40</Paragraphs>
  <Slides>6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Anotace:</vt:lpstr>
      <vt:lpstr>Housle</vt:lpstr>
      <vt:lpstr>Kontrabas (Basa) 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168</cp:revision>
  <dcterms:created xsi:type="dcterms:W3CDTF">2011-03-22T17:13:23Z</dcterms:created>
  <dcterms:modified xsi:type="dcterms:W3CDTF">2012-10-30T16:38:39Z</dcterms:modified>
</cp:coreProperties>
</file>