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998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_4IRMYuE1h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VY_32_INOVACE_28_04_HV6_Skála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8747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err="1" smtClean="0"/>
              <a:t>Ludwig</a:t>
            </a:r>
            <a:r>
              <a:rPr lang="cs-CZ" sz="2000" dirty="0" smtClean="0"/>
              <a:t> van </a:t>
            </a:r>
            <a:r>
              <a:rPr lang="cs-CZ" sz="2000" dirty="0" err="1" smtClean="0"/>
              <a:t>Beethowen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77594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err="1" smtClean="0"/>
              <a:t>Ludwiga</a:t>
            </a:r>
            <a:r>
              <a:rPr lang="cs-CZ" sz="2000" dirty="0" smtClean="0"/>
              <a:t> van </a:t>
            </a:r>
            <a:r>
              <a:rPr lang="cs-CZ" sz="2000" dirty="0" err="1" smtClean="0"/>
              <a:t>Beethowena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Ludwig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van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Beethowen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jedním s nejznámějších hudebních skladatelů </a:t>
            </a:r>
            <a:r>
              <a:rPr lang="cs-CZ" sz="2000" dirty="0" err="1" smtClean="0"/>
              <a:t>Ludwigem</a:t>
            </a:r>
            <a:r>
              <a:rPr lang="cs-CZ" sz="2000" dirty="0" smtClean="0"/>
              <a:t> van </a:t>
            </a:r>
            <a:r>
              <a:rPr lang="cs-CZ" sz="2000" dirty="0" err="1" smtClean="0"/>
              <a:t>Beethowenem</a:t>
            </a:r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r>
              <a:rPr lang="cs-CZ" sz="2000" dirty="0" smtClean="0"/>
              <a:t>Obsah je pro žáky 6.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err="1" smtClean="0"/>
              <a:t>Ludwig</a:t>
            </a:r>
            <a:r>
              <a:rPr lang="cs-CZ" u="sng" dirty="0" smtClean="0"/>
              <a:t> van </a:t>
            </a:r>
            <a:r>
              <a:rPr lang="cs-CZ" u="sng" dirty="0" err="1" smtClean="0"/>
              <a:t>Beethowen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( 1770 – 1827 )</a:t>
            </a:r>
            <a:endParaRPr lang="cs-CZ" u="sng" dirty="0"/>
          </a:p>
        </p:txBody>
      </p:sp>
      <p:pic>
        <p:nvPicPr>
          <p:cNvPr id="1028" name="Picture 4" descr="http://upload.wikimedia.org/wikipedia/commons/6/6f/Beethov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214422"/>
            <a:ext cx="4572032" cy="54964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357298"/>
            <a:ext cx="850112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err="1" smtClean="0"/>
              <a:t>Beethowen</a:t>
            </a:r>
            <a:r>
              <a:rPr lang="cs-CZ" sz="2400" dirty="0" smtClean="0"/>
              <a:t> byl vynikající </a:t>
            </a:r>
            <a:r>
              <a:rPr lang="cs-CZ" sz="2400" dirty="0" smtClean="0">
                <a:solidFill>
                  <a:srgbClr val="FF0000"/>
                </a:solidFill>
              </a:rPr>
              <a:t>německý</a:t>
            </a:r>
            <a:r>
              <a:rPr lang="cs-CZ" sz="2400" dirty="0" smtClean="0"/>
              <a:t> hudební skladatel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za svého života rozvinul klasicistní hudební styl k romantismu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narodil se v Bonnu, ale část života trávil ve Vídni vedle takových jmen, jako </a:t>
            </a:r>
            <a:r>
              <a:rPr lang="cs-CZ" sz="2400" dirty="0" smtClean="0">
                <a:solidFill>
                  <a:srgbClr val="FF0000"/>
                </a:solidFill>
              </a:rPr>
              <a:t>W. A. Mozart, A. </a:t>
            </a:r>
            <a:r>
              <a:rPr lang="cs-CZ" sz="2400" dirty="0" err="1" smtClean="0">
                <a:solidFill>
                  <a:srgbClr val="FF0000"/>
                </a:solidFill>
              </a:rPr>
              <a:t>Salieri</a:t>
            </a:r>
            <a:r>
              <a:rPr lang="cs-CZ" sz="2400" dirty="0" smtClean="0">
                <a:solidFill>
                  <a:srgbClr val="FF0000"/>
                </a:solidFill>
              </a:rPr>
              <a:t>, J. Haydn</a:t>
            </a:r>
            <a:r>
              <a:rPr lang="cs-CZ" sz="2400" dirty="0" smtClean="0"/>
              <a:t>…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k jeho nejslavnějším dílům patří 3., 5., 6., 7. a 9. symfonie, řada klavírních skladeb, monumentální mše </a:t>
            </a:r>
            <a:r>
              <a:rPr lang="cs-CZ" sz="2400" dirty="0" err="1" smtClean="0">
                <a:solidFill>
                  <a:srgbClr val="FF0000"/>
                </a:solidFill>
              </a:rPr>
              <a:t>Missa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Solemnis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opera </a:t>
            </a:r>
            <a:r>
              <a:rPr lang="cs-CZ" sz="2400" dirty="0" err="1" smtClean="0">
                <a:solidFill>
                  <a:srgbClr val="FF0000"/>
                </a:solidFill>
              </a:rPr>
              <a:t>Fidelio</a:t>
            </a:r>
            <a:r>
              <a:rPr lang="cs-CZ" sz="2400" dirty="0" smtClean="0">
                <a:solidFill>
                  <a:srgbClr val="FF0000"/>
                </a:solidFill>
              </a:rPr>
              <a:t>…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hudební ukázka: Symfonie č. 5 - Osudová</a:t>
            </a:r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5" name="Tlačítko akce: Zvuk 4">
            <a:hlinkClick r:id="rId2" highlightClick="1"/>
          </p:cNvPr>
          <p:cNvSpPr/>
          <p:nvPr/>
        </p:nvSpPr>
        <p:spPr>
          <a:xfrm>
            <a:off x="7429520" y="5715016"/>
            <a:ext cx="857256" cy="714380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- přibližně od roku 1795 se u něj začínaly projevovat problémy se sluchem, slyšel neustále nepříjemné zvuky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v roce 1816 již úplně ohluchl, paradoxem je, že díky své hudební dokonalosti složil nejlepší díla v době, kdy už neslyšel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zemřel ve věku 56 let, zřejmě na otravu olovem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Život a dílo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Kde se </a:t>
            </a:r>
            <a:r>
              <a:rPr lang="cs-CZ" sz="2000" dirty="0" err="1" smtClean="0"/>
              <a:t>Beethowen</a:t>
            </a:r>
            <a:r>
              <a:rPr lang="cs-CZ" sz="2000" dirty="0" smtClean="0"/>
              <a:t> narodil?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Bonnu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se jmenuje jeho opera?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Fidelio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12.11.2012]. Dostupný na WWW: http</a:t>
            </a:r>
            <a:r>
              <a:rPr lang="cs-CZ" sz="1200" smtClean="0"/>
              <a:t>://upload.wikimedia.org/wikipedia/commons/6/6f/Beethoven.jpg</a:t>
            </a: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1709</TotalTime>
  <Words>211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Anotace:</vt:lpstr>
      <vt:lpstr>Ludwig van Beethowen ( 1770 – 1827 )</vt:lpstr>
      <vt:lpstr>Život a dílo </vt:lpstr>
      <vt:lpstr>Život a dílo</vt:lpstr>
      <vt:lpstr>Otázky a odpovědi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Učitelé</cp:lastModifiedBy>
  <cp:revision>176</cp:revision>
  <dcterms:created xsi:type="dcterms:W3CDTF">2011-03-22T17:13:23Z</dcterms:created>
  <dcterms:modified xsi:type="dcterms:W3CDTF">2013-04-23T06:35:53Z</dcterms:modified>
</cp:coreProperties>
</file>