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998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fgpjCMVNQ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VY_32_INOVACE_28_06_HV6_Skála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1838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Bohuslav Martinů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9439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Bohuslava Martinů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Bohuslav Martinů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nejznámějších českých hudebních skladatelů Bohuslavem Martinů</a:t>
            </a:r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6.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Bohuslav Martinů</a:t>
            </a:r>
            <a:br>
              <a:rPr lang="cs-CZ" u="sng" dirty="0" smtClean="0"/>
            </a:br>
            <a:r>
              <a:rPr lang="cs-CZ" dirty="0" smtClean="0"/>
              <a:t>( 1890 – 1959 )</a:t>
            </a:r>
            <a:endParaRPr lang="cs-CZ" u="sng" dirty="0"/>
          </a:p>
        </p:txBody>
      </p:sp>
      <p:pic>
        <p:nvPicPr>
          <p:cNvPr id="5122" name="Picture 2" descr="http://upload.wikimedia.org/wikipedia/commons/b/b6/Martinu_194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285860"/>
            <a:ext cx="3609975" cy="5086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Bohuslav Martinů byl vynikající </a:t>
            </a:r>
            <a:r>
              <a:rPr lang="cs-CZ" sz="2400" dirty="0" smtClean="0">
                <a:solidFill>
                  <a:srgbClr val="FF0000"/>
                </a:solidFill>
              </a:rPr>
              <a:t>český</a:t>
            </a:r>
            <a:r>
              <a:rPr lang="cs-CZ" sz="2400" dirty="0" smtClean="0"/>
              <a:t> hudební skladatel </a:t>
            </a:r>
            <a:r>
              <a:rPr lang="cs-CZ" sz="2400" dirty="0" smtClean="0">
                <a:solidFill>
                  <a:srgbClr val="FF0000"/>
                </a:solidFill>
              </a:rPr>
              <a:t>období moderny </a:t>
            </a:r>
            <a:r>
              <a:rPr lang="cs-CZ" sz="2400" dirty="0" smtClean="0"/>
              <a:t>20. století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za svého života rozvinul impresionistický, expresionistický a jazzový hudební styl k vlastnímu kompozičnímu stylu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narodil se v Poličce, ale část života trávil v Paříži, USA a Švýcarsku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k jeho nejslavnějším dílům patří</a:t>
            </a:r>
            <a:r>
              <a:rPr lang="cs-CZ" sz="2400" dirty="0" smtClean="0">
                <a:solidFill>
                  <a:srgbClr val="FF0000"/>
                </a:solidFill>
              </a:rPr>
              <a:t> Špalíček, 1. – 6. symfonie</a:t>
            </a:r>
            <a:r>
              <a:rPr lang="cs-CZ" sz="2400" dirty="0" smtClean="0"/>
              <a:t> a opery </a:t>
            </a:r>
            <a:r>
              <a:rPr lang="cs-CZ" sz="2400" dirty="0" smtClean="0">
                <a:solidFill>
                  <a:srgbClr val="FF0000"/>
                </a:solidFill>
              </a:rPr>
              <a:t>Řecké pašije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Ariadna…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 Otevírání studánek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5" name="Tlačítko akce: Zvuk 4">
            <a:hlinkClick r:id="rId2" highlightClick="1"/>
          </p:cNvPr>
          <p:cNvSpPr/>
          <p:nvPr/>
        </p:nvSpPr>
        <p:spPr>
          <a:xfrm>
            <a:off x="6643702" y="6072206"/>
            <a:ext cx="1500198" cy="50006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Jeho klíčovým dílem se stala opera </a:t>
            </a:r>
            <a:r>
              <a:rPr lang="cs-CZ" dirty="0" err="1" smtClean="0">
                <a:solidFill>
                  <a:srgbClr val="FF0000"/>
                </a:solidFill>
              </a:rPr>
              <a:t>Julietta</a:t>
            </a:r>
            <a:r>
              <a:rPr lang="cs-CZ" dirty="0" smtClean="0"/>
              <a:t> nebo také </a:t>
            </a:r>
            <a:r>
              <a:rPr lang="cs-CZ" dirty="0" smtClean="0">
                <a:solidFill>
                  <a:srgbClr val="FF0000"/>
                </a:solidFill>
              </a:rPr>
              <a:t>„ OPERA SNŮ“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 posledních letech svého života se začínal ve svých dílech obracet k základním otázkám </a:t>
            </a:r>
            <a:r>
              <a:rPr lang="cs-CZ" dirty="0" smtClean="0">
                <a:solidFill>
                  <a:srgbClr val="FF0000"/>
                </a:solidFill>
              </a:rPr>
              <a:t>lidské existence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zemřel ve věku 69 let, ve Švýcarském městě </a:t>
            </a:r>
            <a:r>
              <a:rPr lang="cs-CZ" dirty="0" err="1" smtClean="0">
                <a:solidFill>
                  <a:srgbClr val="FF0000"/>
                </a:solidFill>
              </a:rPr>
              <a:t>Liestal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Život a dílo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se Bohuslav Martinů narodil?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Poličce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klíčová opera?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Julietta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29.11.2012]. Dostupný na WWW: http</a:t>
            </a:r>
            <a:r>
              <a:rPr lang="cs-CZ" sz="1200" smtClean="0"/>
              <a:t>://</a:t>
            </a:r>
            <a:r>
              <a:rPr lang="cs-CZ" sz="1200" smtClean="0"/>
              <a:t>upload.wikimedia.org/wikipedia/commons/b/b6/Martinu_1943.jpg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1740</TotalTime>
  <Words>216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Anotace:</vt:lpstr>
      <vt:lpstr>Bohuslav Martinů ( 1890 – 1959 )</vt:lpstr>
      <vt:lpstr>Život a dílo </vt:lpstr>
      <vt:lpstr>Život a dílo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184</cp:revision>
  <dcterms:created xsi:type="dcterms:W3CDTF">2011-03-22T17:13:23Z</dcterms:created>
  <dcterms:modified xsi:type="dcterms:W3CDTF">2013-04-23T06:43:33Z</dcterms:modified>
</cp:coreProperties>
</file>