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998" y="-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bosouX_d8Y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VY_32_INOVACE_28_08_HV6_Skála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9097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Franz Schubert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7804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Franze </a:t>
            </a:r>
            <a:r>
              <a:rPr lang="cs-CZ" sz="2000" dirty="0" err="1" smtClean="0"/>
              <a:t>Scheberta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Franz Schubert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životem a dílem hudebního skladatele Franze Schuberta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Franz Schubert</a:t>
            </a:r>
            <a:br>
              <a:rPr lang="cs-CZ" u="sng" dirty="0" smtClean="0"/>
            </a:br>
            <a:r>
              <a:rPr lang="cs-CZ" dirty="0" smtClean="0"/>
              <a:t>( 1797 – 1828 )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96752"/>
            <a:ext cx="4406317" cy="5493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Franz </a:t>
            </a:r>
            <a:r>
              <a:rPr lang="cs-CZ" sz="2400" dirty="0"/>
              <a:t>S</a:t>
            </a:r>
            <a:r>
              <a:rPr lang="cs-CZ" sz="2400" dirty="0" smtClean="0"/>
              <a:t>chubert byl rakouský hudební </a:t>
            </a:r>
            <a:r>
              <a:rPr lang="cs-CZ" sz="2400" dirty="0" err="1" smtClean="0"/>
              <a:t>sklaladatel</a:t>
            </a:r>
            <a:r>
              <a:rPr lang="cs-CZ" sz="2400" dirty="0" smtClean="0"/>
              <a:t> období </a:t>
            </a:r>
            <a:r>
              <a:rPr lang="cs-CZ" sz="2400" dirty="0" smtClean="0">
                <a:solidFill>
                  <a:srgbClr val="FF0000"/>
                </a:solidFill>
              </a:rPr>
              <a:t>romantismu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Jeho největší význam je v </a:t>
            </a:r>
            <a:r>
              <a:rPr lang="cs-CZ" sz="2400" dirty="0" smtClean="0">
                <a:solidFill>
                  <a:srgbClr val="FF0000"/>
                </a:solidFill>
              </a:rPr>
              <a:t>písňové a komorní formě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Napsal kolem 600 písní, 7 dokončených symfonií a osmou nedokončenou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k jeho nejslavnějším dílům patří</a:t>
            </a:r>
            <a:r>
              <a:rPr lang="cs-CZ" sz="2400" dirty="0" smtClean="0">
                <a:solidFill>
                  <a:srgbClr val="FF0000"/>
                </a:solidFill>
              </a:rPr>
              <a:t> cyklus písní Krásná mlynářka a Zimní cesta, Německá mše…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hudební ukázka: </a:t>
            </a:r>
            <a:r>
              <a:rPr lang="cs-CZ" sz="2400" dirty="0" smtClean="0">
                <a:solidFill>
                  <a:srgbClr val="FF0000"/>
                </a:solidFill>
              </a:rPr>
              <a:t>Ave Maria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5" name="Tlačítko akce: Zvuk 4">
            <a:hlinkClick r:id="rId3" highlightClick="1">
              <a:snd r:embed="rId2" name="applause.wav" builtIn="1"/>
            </a:hlinkClick>
          </p:cNvPr>
          <p:cNvSpPr/>
          <p:nvPr/>
        </p:nvSpPr>
        <p:spPr>
          <a:xfrm>
            <a:off x="5429256" y="5715016"/>
            <a:ext cx="1143008" cy="785818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Franz Schubert?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rakouské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Kolik napsal symfonií?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 a </a:t>
            </a:r>
            <a:r>
              <a:rPr lang="cs-CZ" sz="2000" smtClean="0"/>
              <a:t>osmou nedokončil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11.1.2013]. Dostupný na WWW: http://</a:t>
            </a:r>
            <a:r>
              <a:rPr lang="cs-CZ" sz="1200" dirty="0" smtClean="0"/>
              <a:t>upload.wikimedia.org/wikipedia/commons/f/f2/FSchubert.JPG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1766</TotalTime>
  <Words>187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Anotace:</vt:lpstr>
      <vt:lpstr>Franz Schubert ( 1797 – 1828 )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194</cp:revision>
  <dcterms:created xsi:type="dcterms:W3CDTF">2011-03-22T17:13:23Z</dcterms:created>
  <dcterms:modified xsi:type="dcterms:W3CDTF">2013-04-23T07:00:18Z</dcterms:modified>
</cp:coreProperties>
</file>