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 sz="3200" b="1"/>
            </a:lvl1pPr>
            <a:lvl2pPr>
              <a:defRPr sz="3200" b="1"/>
            </a:lvl2pPr>
            <a:lvl3pPr>
              <a:defRPr sz="3200" b="1"/>
            </a:lvl3pPr>
            <a:lvl4pPr>
              <a:defRPr sz="3200" b="1"/>
            </a:lvl4pPr>
            <a:lvl5pPr>
              <a:defRPr sz="3200" b="1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560" y="476672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1.jpg"/>
          <p:cNvPicPr>
            <a:picLocks noChangeAspect="1"/>
          </p:cNvPicPr>
          <p:nvPr userDrawn="1"/>
        </p:nvPicPr>
        <p:blipFill>
          <a:blip r:embed="rId13" cstate="print">
            <a:lum bright="40000" contrast="-3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E8AAE-4858-49D9-A27D-F3074B95C73A}" type="datetimeFigureOut">
              <a:rPr lang="cs-CZ" smtClean="0"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8567F-69F2-4AFC-8F81-4B63F4BE91D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9600" b="1" kern="1200">
          <a:solidFill>
            <a:schemeClr val="accent3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://www.pdclipart.org/albums/Animals_D-G/deer_sitka_black_tail.png,citac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://www.pdclipart.org/albums/Animals_Birds/normal_Black_Woodpecker.png,citace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Název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školy </a:t>
            </a:r>
            <a:r>
              <a:rPr lang="cs-CZ" sz="1800" dirty="0" smtClean="0"/>
              <a:t>:</a:t>
            </a:r>
            <a:r>
              <a:rPr lang="cs-CZ" sz="1800" dirty="0"/>
              <a:t>Základní škola a Mateřská škola </a:t>
            </a:r>
            <a:r>
              <a:rPr lang="cs-CZ" sz="1800" dirty="0" smtClean="0"/>
              <a:t>Prysk , okres </a:t>
            </a:r>
            <a:r>
              <a:rPr lang="cs-CZ" sz="1800" dirty="0"/>
              <a:t>Česká </a:t>
            </a:r>
            <a:r>
              <a:rPr lang="cs-CZ" sz="1800" dirty="0" smtClean="0"/>
              <a:t>Lípa , příspěvková </a:t>
            </a:r>
            <a:r>
              <a:rPr lang="cs-CZ" sz="1800" dirty="0"/>
              <a:t>organizace</a:t>
            </a:r>
            <a:br>
              <a:rPr lang="cs-CZ" sz="1800" dirty="0"/>
            </a:b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sz="1800" dirty="0" smtClean="0"/>
              <a:t>Eva </a:t>
            </a:r>
            <a:r>
              <a:rPr lang="cs-CZ" sz="1800" dirty="0"/>
              <a:t>Vavřinová</a:t>
            </a:r>
            <a:br>
              <a:rPr lang="cs-CZ" sz="1800" dirty="0"/>
            </a:b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Název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materiálu:</a:t>
            </a:r>
            <a:r>
              <a:rPr lang="cs-CZ" sz="1800" dirty="0" smtClean="0"/>
              <a:t>VY_52_INOVACE_24_ENVIRONMENTÁLNÍ VÝCHOVA _ Lesní zvířata</a:t>
            </a:r>
          </a:p>
          <a:p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Číslo projektu </a:t>
            </a:r>
            <a:r>
              <a:rPr lang="cs-CZ" sz="1800" dirty="0" smtClean="0"/>
              <a:t>: CZ. </a:t>
            </a:r>
            <a:r>
              <a:rPr lang="cs-CZ" sz="1800" dirty="0"/>
              <a:t>1.07/1.4.00/21.1705</a:t>
            </a:r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Anotace </a:t>
            </a:r>
            <a:r>
              <a:rPr lang="cs-CZ" sz="1800" dirty="0" smtClean="0"/>
              <a:t>: Prezentace je určena pro žáky 3.,4.,a 5.ročníku k procvičení učiva o ekosystému les</a:t>
            </a:r>
          </a:p>
          <a:p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Zdroje</a:t>
            </a:r>
            <a:r>
              <a:rPr lang="cs-CZ" sz="1800" dirty="0" smtClean="0"/>
              <a:t> :obrázky použity z galerie Office, ostatní </a:t>
            </a:r>
            <a:r>
              <a:rPr lang="cs-CZ" sz="1800" dirty="0"/>
              <a:t> </a:t>
            </a:r>
            <a:r>
              <a:rPr lang="cs-CZ" sz="1800" dirty="0" smtClean="0"/>
              <a:t>citace</a:t>
            </a:r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11635"/>
            <a:ext cx="6502964" cy="15142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Lesní zvířata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zvířátka a vyber, která žijí v lese </a:t>
            </a:r>
            <a:endParaRPr lang="cs-CZ" dirty="0"/>
          </a:p>
        </p:txBody>
      </p:sp>
      <p:pic>
        <p:nvPicPr>
          <p:cNvPr id="1026" name="Picture 2" descr="C:\Users\Bája\AppData\Local\Microsoft\Windows\Temporary Internet Files\Content.IE5\6JUBIJFR\MP90043271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060848"/>
            <a:ext cx="2002892" cy="2509590"/>
          </a:xfrm>
          <a:prstGeom prst="rect">
            <a:avLst/>
          </a:prstGeom>
          <a:noFill/>
        </p:spPr>
      </p:pic>
      <p:pic>
        <p:nvPicPr>
          <p:cNvPr id="1027" name="Picture 3" descr="C:\Users\Bája\AppData\Local\Microsoft\Windows\Temporary Internet Files\Content.IE5\LQBLIPZH\MC9000576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4439" y="2795250"/>
            <a:ext cx="1890979" cy="1654150"/>
          </a:xfrm>
          <a:prstGeom prst="rect">
            <a:avLst/>
          </a:prstGeom>
          <a:noFill/>
        </p:spPr>
      </p:pic>
      <p:pic>
        <p:nvPicPr>
          <p:cNvPr id="1028" name="Picture 4" descr="C:\Users\Bája\AppData\Local\Microsoft\Windows\Temporary Internet Files\Content.IE5\LQBLIPZH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725144"/>
            <a:ext cx="1806575" cy="1774825"/>
          </a:xfrm>
          <a:prstGeom prst="rect">
            <a:avLst/>
          </a:prstGeom>
          <a:noFill/>
        </p:spPr>
      </p:pic>
      <p:pic>
        <p:nvPicPr>
          <p:cNvPr id="1029" name="Picture 5" descr="C:\Users\Bája\AppData\Local\Microsoft\Windows\Temporary Internet Files\Content.IE5\LQBLIPZH\MC9003469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4941168"/>
            <a:ext cx="1828800" cy="1422806"/>
          </a:xfrm>
          <a:prstGeom prst="rect">
            <a:avLst/>
          </a:prstGeom>
          <a:noFill/>
        </p:spPr>
      </p:pic>
      <p:pic>
        <p:nvPicPr>
          <p:cNvPr id="1030" name="Picture 6" descr="C:\Users\Bája\AppData\Local\Microsoft\Windows\Temporary Internet Files\Content.IE5\LQBLIPZH\MC9003469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12457" y="5085184"/>
            <a:ext cx="1831543" cy="1209751"/>
          </a:xfrm>
          <a:prstGeom prst="rect">
            <a:avLst/>
          </a:prstGeom>
          <a:noFill/>
        </p:spPr>
      </p:pic>
      <p:pic>
        <p:nvPicPr>
          <p:cNvPr id="1032" name="Picture 8" descr="C:\Users\Bája\AppData\Local\Microsoft\Windows\Temporary Internet Files\Content.IE5\4QZ38C5O\MP9004038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4581128"/>
            <a:ext cx="2064632" cy="2064632"/>
          </a:xfrm>
          <a:prstGeom prst="rect">
            <a:avLst/>
          </a:prstGeom>
          <a:noFill/>
        </p:spPr>
      </p:pic>
      <p:pic>
        <p:nvPicPr>
          <p:cNvPr id="1033" name="Picture 9" descr="C:\Users\Bája\AppData\Local\Microsoft\Windows\Temporary Internet Files\Content.IE5\4QZ38C5O\MP9004277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2348880"/>
            <a:ext cx="2016224" cy="2132856"/>
          </a:xfrm>
          <a:prstGeom prst="rect">
            <a:avLst/>
          </a:prstGeom>
          <a:noFill/>
        </p:spPr>
      </p:pic>
      <p:pic>
        <p:nvPicPr>
          <p:cNvPr id="1034" name="Picture 10" descr="C:\Users\Bája\AppData\Local\Microsoft\Windows\Temporary Internet Files\Content.IE5\6JUBIJFR\MC9003244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1052736"/>
            <a:ext cx="1854403" cy="1335938"/>
          </a:xfrm>
          <a:prstGeom prst="rect">
            <a:avLst/>
          </a:prstGeom>
          <a:noFill/>
        </p:spPr>
      </p:pic>
      <p:pic>
        <p:nvPicPr>
          <p:cNvPr id="4" name="Picture 3" descr="C:\Users\08DM\AppData\Local\Microsoft\Windows\Temporary Internet Files\Content.IE5\ISGO9YPC\MP90040666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24242"/>
            <a:ext cx="1734781" cy="260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rodinka </a:t>
            </a:r>
            <a:endParaRPr lang="cs-CZ" dirty="0"/>
          </a:p>
        </p:txBody>
      </p:sp>
      <p:pic>
        <p:nvPicPr>
          <p:cNvPr id="2050" name="Picture 2" descr="C:\Users\08DM\AppData\Local\Microsoft\Windows\Temporary Internet Files\Content.IE5\H86D0C7E\MP90040685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09" y="1484784"/>
            <a:ext cx="3017676" cy="201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M\AppData\Local\Microsoft\Windows\Temporary Internet Files\Content.IE5\HKCJY43H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06" y="3645024"/>
            <a:ext cx="1937698" cy="290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4248" y="155679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SRNA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70892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JELEN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3861048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SRNEC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7487998" y="2684175"/>
            <a:ext cx="8771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LAŇ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8200" y="5229200"/>
            <a:ext cx="2007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KOLOUCH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80520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SRNČE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4370040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www.pdclipart.org/albums/Animals_D-G/deer_sitka_black_tail.png,citace</a:t>
            </a:r>
            <a:r>
              <a:rPr lang="cs-CZ" dirty="0" smtClean="0"/>
              <a:t> 31.10.2011</a:t>
            </a:r>
            <a:endParaRPr lang="cs-CZ" dirty="0"/>
          </a:p>
        </p:txBody>
      </p:sp>
      <p:pic>
        <p:nvPicPr>
          <p:cNvPr id="1026" name="Picture 2" descr="deer sitka black tai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931" y="3605757"/>
            <a:ext cx="1899109" cy="292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pic>
        <p:nvPicPr>
          <p:cNvPr id="3074" name="Picture 2" descr="C:\Users\08DM\AppData\Local\Microsoft\Windows\Temporary Internet Files\Content.IE5\JKX09XSP\MC90033797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5101511" cy="206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005064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Nebezpečí nákazy: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1988840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ŽLOUTENKA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364502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AIDS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70892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CHŘIPKA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3293695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NEŠTOVICE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43711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VZTEKLINA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07162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9" name="Picture 3" descr="C:\Users\08DM\AppData\Local\Microsoft\Windows\Temporary Internet Files\Content.IE5\JKX09XSP\MP90040648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238" y="764704"/>
            <a:ext cx="3658025" cy="243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M\AppData\Local\Microsoft\Windows\Temporary Internet Files\Content.IE5\HKCJY43H\MC9004380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371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789040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DATEL</a:t>
            </a:r>
          </a:p>
          <a:p>
            <a:r>
              <a:rPr lang="cs-CZ" sz="2400" dirty="0" smtClean="0"/>
              <a:t>Potrava: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3463344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VEVERKA OBECNÁ</a:t>
            </a:r>
          </a:p>
          <a:p>
            <a:r>
              <a:rPr lang="cs-CZ" sz="2400" dirty="0" smtClean="0"/>
              <a:t>Potrava: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157192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MRAVENEC LESNÍ</a:t>
            </a:r>
          </a:p>
          <a:p>
            <a:r>
              <a:rPr lang="cs-CZ" sz="2400" dirty="0" smtClean="0"/>
              <a:t>Potrava: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38686" y="40466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SEMENA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611565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BROUCI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7166" y="3882451"/>
            <a:ext cx="20788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UHYNULÁ ZVÍŘATA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443504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OŘÍŠKY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67599" y="1755469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LARVY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5530881"/>
            <a:ext cx="1907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HOUSENKY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73224" y="6211669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>
                <a:hlinkClick r:id="rId4"/>
              </a:rPr>
              <a:t>http://</a:t>
            </a:r>
            <a:r>
              <a:rPr lang="cs-CZ" sz="1100" smtClean="0">
                <a:hlinkClick r:id="rId4"/>
              </a:rPr>
              <a:t>www.pdclipart.org/albums/Animals_Birds/normal_Black_Woodpecker.png,citace</a:t>
            </a:r>
            <a:r>
              <a:rPr lang="cs-CZ" sz="1100" smtClean="0"/>
              <a:t> 31.10.2011</a:t>
            </a:r>
            <a:endParaRPr lang="cs-CZ" sz="1100" dirty="0"/>
          </a:p>
        </p:txBody>
      </p:sp>
      <p:pic>
        <p:nvPicPr>
          <p:cNvPr id="2050" name="Picture 2" descr="Black Woodpeck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0" y="188640"/>
            <a:ext cx="2389979" cy="339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01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ZMIJE OBECNÁ</a:t>
            </a:r>
            <a:endParaRPr lang="cs-CZ" dirty="0"/>
          </a:p>
        </p:txBody>
      </p:sp>
      <p:pic>
        <p:nvPicPr>
          <p:cNvPr id="5122" name="Picture 2" descr="C:\Users\08DM\AppData\Local\Microsoft\Windows\Temporary Internet Files\Content.IE5\HKCJY43H\MC9000840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2776"/>
            <a:ext cx="3805166" cy="306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1628800"/>
            <a:ext cx="41764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Jediný jedovatý plaz v ČR a dokonce nejjedovatější živočich v ČR</a:t>
            </a:r>
          </a:p>
          <a:p>
            <a:endParaRPr lang="cs-CZ" sz="2800" b="1" dirty="0"/>
          </a:p>
          <a:p>
            <a:r>
              <a:rPr lang="cs-CZ" sz="2800" b="1" dirty="0" smtClean="0"/>
              <a:t>Potrava: drobní savci, ptáci, obojživelníci, hmyz</a:t>
            </a:r>
          </a:p>
          <a:p>
            <a:endParaRPr lang="cs-CZ" sz="2800" b="1" dirty="0"/>
          </a:p>
          <a:p>
            <a:r>
              <a:rPr lang="cs-CZ" sz="2800" b="1" dirty="0" smtClean="0"/>
              <a:t>Rodí živá mláďata.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Při uštknutí zmijí nutno vyhledat lékařskou pomoc (155) !!!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3732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pic>
        <p:nvPicPr>
          <p:cNvPr id="6146" name="Picture 2" descr="C:\Users\08DM\AppData\Local\Microsoft\Windows\Temporary Internet Files\Content.IE5\ISGO9YPC\MC90011085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2356168" cy="175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1772816"/>
            <a:ext cx="54726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v</a:t>
            </a:r>
            <a:r>
              <a:rPr lang="cs-CZ" sz="2800" b="1" dirty="0" smtClean="0"/>
              <a:t>šežravec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ž</a:t>
            </a:r>
            <a:r>
              <a:rPr lang="cs-CZ" sz="2800" b="1" dirty="0" smtClean="0"/>
              <a:t>iví se: kořínky, hlízami, lesními plody, larvami hmyzu, obojživelníky i hraboši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v</a:t>
            </a:r>
            <a:r>
              <a:rPr lang="cs-CZ" sz="2800" b="1" dirty="0" smtClean="0"/>
              <a:t>yhledávají bahnitá místa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 smtClean="0"/>
              <a:t>jediný nepřítel je rys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01317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bachyně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5892548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svině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42459" y="5307773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kanec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61766" y="5053489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sele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6093296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vepř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73769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  <p:pic>
        <p:nvPicPr>
          <p:cNvPr id="7170" name="Picture 2" descr="C:\Users\08DM\AppData\Local\Microsoft\Windows\Temporary Internet Files\Content.IE5\HKCJY43H\MC9003468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3406742" cy="217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484784"/>
            <a:ext cx="41764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m</a:t>
            </a:r>
            <a:r>
              <a:rPr lang="cs-CZ" sz="2800" b="1" dirty="0" smtClean="0"/>
              <a:t>raveniště si staví z jehličí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ž</a:t>
            </a:r>
            <a:r>
              <a:rPr lang="cs-CZ" sz="2800" b="1" dirty="0" smtClean="0"/>
              <a:t>iví se: hmyzem, uhynulými těly zvířat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k</a:t>
            </a:r>
            <a:r>
              <a:rPr lang="cs-CZ" sz="2800" b="1" dirty="0" smtClean="0"/>
              <a:t>aždé mraveniště má svoji královnu a dělnice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p</a:t>
            </a:r>
            <a:r>
              <a:rPr lang="cs-CZ" sz="2800" b="1" dirty="0" smtClean="0"/>
              <a:t>atří mezi chráněné živočichy</a:t>
            </a:r>
          </a:p>
          <a:p>
            <a:pPr marL="457200" indent="-457200">
              <a:buBlip>
                <a:blip r:embed="rId3"/>
              </a:buBlip>
            </a:pPr>
            <a:r>
              <a:rPr lang="cs-CZ" sz="2800" b="1" dirty="0"/>
              <a:t>p</a:t>
            </a:r>
            <a:r>
              <a:rPr lang="cs-CZ" sz="2800" b="1" dirty="0" smtClean="0"/>
              <a:t>okud není mraveniště mezi stromy- můžeme dle něj určit světovou stranu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05091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178</Words>
  <Application>Microsoft Office PowerPoint</Application>
  <PresentationFormat>Předvádění na obrazovce (4:3)</PresentationFormat>
  <Paragraphs>61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Lesní zvířata</vt:lpstr>
      <vt:lpstr>Poznej zvířátka a vyber, která žijí v lese </vt:lpstr>
      <vt:lpstr>Celá rodinka </vt:lpstr>
      <vt:lpstr>LIŠKA OBECNÁ</vt:lpstr>
      <vt:lpstr> </vt:lpstr>
      <vt:lpstr>ZMIJE OBECNÁ</vt:lpstr>
      <vt:lpstr>PRASE DIVOKÉ</vt:lpstr>
      <vt:lpstr>MRAVENEC LESNÍ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Stopy zvířat</dc:title>
  <dc:creator>Bája</dc:creator>
  <cp:lastModifiedBy>08DM</cp:lastModifiedBy>
  <cp:revision>19</cp:revision>
  <dcterms:created xsi:type="dcterms:W3CDTF">2012-02-13T10:01:57Z</dcterms:created>
  <dcterms:modified xsi:type="dcterms:W3CDTF">2012-03-06T21:40:58Z</dcterms:modified>
</cp:coreProperties>
</file>