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8"/>
  </p:notesMasterIdLst>
  <p:sldIdLst>
    <p:sldId id="256" r:id="rId2"/>
    <p:sldId id="269" r:id="rId3"/>
    <p:sldId id="257" r:id="rId4"/>
    <p:sldId id="258" r:id="rId5"/>
    <p:sldId id="261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7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624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22. 1. 2013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4409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VY_32_INOVACE_27_09_HV6_Skála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18020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Opera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54537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Opera, vznik, vývoj a představitelé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Opera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3214710"/>
          </a:xfrm>
          <a:solidFill>
            <a:srgbClr val="00B0F0"/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Materiál je určen do hudební výchovy pro žáky základní školy pro 6. ročník. Slouží k seznámení s </a:t>
            </a:r>
            <a:r>
              <a:rPr lang="cs-CZ" sz="2000" dirty="0" smtClean="0"/>
              <a:t>operou, jejím počátkem , vývojem a jejími představiteli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Materiál slouží pro práci na interaktivní tabuli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Žáci si mohou nabyté vědomosti ověřit v závěrečných otázkách</a:t>
            </a:r>
          </a:p>
          <a:p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Opera</a:t>
            </a:r>
            <a:endParaRPr lang="cs-CZ" b="1" u="sng" dirty="0"/>
          </a:p>
        </p:txBody>
      </p:sp>
      <p:sp>
        <p:nvSpPr>
          <p:cNvPr id="6" name="Obdélník 5"/>
          <p:cNvSpPr/>
          <p:nvPr/>
        </p:nvSpPr>
        <p:spPr>
          <a:xfrm>
            <a:off x="214282" y="1500174"/>
            <a:ext cx="71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 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214282" y="1071546"/>
            <a:ext cx="79296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Opera</a:t>
            </a:r>
            <a:r>
              <a:rPr lang="cs-CZ" sz="2800" b="1" dirty="0" smtClean="0"/>
              <a:t> </a:t>
            </a:r>
            <a:r>
              <a:rPr lang="cs-CZ" sz="2800" b="1" dirty="0" smtClean="0"/>
              <a:t>– je </a:t>
            </a:r>
            <a:r>
              <a:rPr lang="cs-CZ" sz="2800" b="1" dirty="0" smtClean="0"/>
              <a:t>umělecká forma, která spojuje divadelní představení s hudbou</a:t>
            </a:r>
            <a:endParaRPr lang="cs-CZ" sz="2800" b="1" dirty="0" smtClean="0"/>
          </a:p>
          <a:p>
            <a:r>
              <a:rPr lang="cs-CZ" sz="2800" b="1" dirty="0" smtClean="0"/>
              <a:t>         </a:t>
            </a:r>
            <a:r>
              <a:rPr lang="cs-CZ" sz="2800" dirty="0" smtClean="0"/>
              <a:t>- </a:t>
            </a:r>
            <a:r>
              <a:rPr lang="cs-CZ" sz="2800" dirty="0" smtClean="0"/>
              <a:t>herci při ní zcela či částečně zpívají</a:t>
            </a:r>
            <a:endParaRPr lang="cs-CZ" sz="2800" dirty="0" smtClean="0"/>
          </a:p>
          <a:p>
            <a:r>
              <a:rPr lang="cs-CZ" sz="2800" dirty="0" smtClean="0"/>
              <a:t>   	- </a:t>
            </a:r>
            <a:r>
              <a:rPr lang="cs-CZ" sz="2800" dirty="0" smtClean="0"/>
              <a:t>doprovodem jim je nejčastěji orchestr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214282" y="2909215"/>
            <a:ext cx="79296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Vznik opery </a:t>
            </a:r>
            <a:r>
              <a:rPr lang="cs-CZ" sz="2800" dirty="0" smtClean="0"/>
              <a:t>– opera vznikla na počátku 		  17. století v Itálii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   - nejprve se zpívala italsky a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   čerpala námět z antiky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   - později se zpívala i v národních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   jazycích</a:t>
            </a:r>
            <a:endParaRPr lang="cs-CZ" sz="2800" dirty="0" smtClean="0">
              <a:solidFill>
                <a:srgbClr val="00B0F0"/>
              </a:solidFill>
            </a:endParaRPr>
          </a:p>
          <a:p>
            <a:r>
              <a:rPr lang="cs-CZ" sz="2800" b="1" dirty="0" smtClean="0">
                <a:solidFill>
                  <a:srgbClr val="00B0F0"/>
                </a:solidFill>
              </a:rPr>
              <a:t>Části opery</a:t>
            </a:r>
            <a:r>
              <a:rPr lang="cs-CZ" sz="2800" b="1" dirty="0" smtClean="0"/>
              <a:t> </a:t>
            </a:r>
            <a:r>
              <a:rPr lang="cs-CZ" sz="2800" b="1" dirty="0" smtClean="0"/>
              <a:t>– </a:t>
            </a:r>
            <a:r>
              <a:rPr lang="cs-CZ" sz="2800" b="1" dirty="0" smtClean="0"/>
              <a:t>árie, duety, recitativy, 			           předehra, sbory, tance…</a:t>
            </a:r>
            <a:endParaRPr lang="cs-CZ" sz="2800" b="1" dirty="0" smtClean="0"/>
          </a:p>
          <a:p>
            <a:r>
              <a:rPr lang="cs-CZ" sz="2800" b="1" dirty="0"/>
              <a:t>	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Operní skladatelé</a:t>
            </a:r>
            <a:endParaRPr lang="cs-CZ" u="sng" dirty="0"/>
          </a:p>
        </p:txBody>
      </p:sp>
      <p:sp>
        <p:nvSpPr>
          <p:cNvPr id="5" name="Obdélník 4"/>
          <p:cNvSpPr/>
          <p:nvPr/>
        </p:nvSpPr>
        <p:spPr>
          <a:xfrm>
            <a:off x="107504" y="1340767"/>
            <a:ext cx="6152593" cy="45243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-GEORG FRIDRICH HÄNDEL </a:t>
            </a:r>
          </a:p>
          <a:p>
            <a:r>
              <a:rPr lang="cs-CZ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(XERXES)</a:t>
            </a:r>
          </a:p>
          <a:p>
            <a:endParaRPr lang="cs-CZ" sz="3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r>
              <a:rPr lang="cs-CZ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-RICHARD WAGNER </a:t>
            </a:r>
          </a:p>
          <a:p>
            <a:r>
              <a:rPr lang="cs-CZ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(BLUDNÝ HOLANĎAN)</a:t>
            </a:r>
          </a:p>
          <a:p>
            <a:endParaRPr lang="cs-CZ" sz="3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r>
              <a:rPr lang="cs-CZ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-GIUSEPPE VERDI </a:t>
            </a:r>
          </a:p>
          <a:p>
            <a:r>
              <a:rPr lang="cs-CZ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(NABUCCO)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949" y="2017011"/>
            <a:ext cx="2381250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Otázky a odpovědi</a:t>
            </a:r>
            <a:endParaRPr lang="cs-CZ" u="sng" dirty="0"/>
          </a:p>
        </p:txBody>
      </p:sp>
      <p:sp>
        <p:nvSpPr>
          <p:cNvPr id="26" name="Elipsa 25"/>
          <p:cNvSpPr/>
          <p:nvPr/>
        </p:nvSpPr>
        <p:spPr>
          <a:xfrm>
            <a:off x="1201555" y="1700808"/>
            <a:ext cx="5857916" cy="2071702"/>
          </a:xfrm>
          <a:prstGeom prst="ellipse">
            <a:avLst/>
          </a:prstGeom>
          <a:solidFill>
            <a:srgbClr val="00B0F0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1. </a:t>
            </a:r>
            <a:r>
              <a:rPr lang="cs-CZ" sz="2400" b="1" dirty="0" smtClean="0"/>
              <a:t>Kde vznikla opera?</a:t>
            </a:r>
            <a:endParaRPr lang="cs-CZ" sz="2400" b="1" dirty="0"/>
          </a:p>
        </p:txBody>
      </p:sp>
      <p:sp>
        <p:nvSpPr>
          <p:cNvPr id="27" name="Obláček 26"/>
          <p:cNvSpPr/>
          <p:nvPr/>
        </p:nvSpPr>
        <p:spPr>
          <a:xfrm>
            <a:off x="6126635" y="807833"/>
            <a:ext cx="2803083" cy="1785950"/>
          </a:xfrm>
          <a:prstGeom prst="cloud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 Itálii</a:t>
            </a:r>
            <a:endParaRPr lang="cs-CZ" sz="2400" b="1" dirty="0"/>
          </a:p>
        </p:txBody>
      </p:sp>
      <p:sp>
        <p:nvSpPr>
          <p:cNvPr id="28" name="Elipsa 27"/>
          <p:cNvSpPr/>
          <p:nvPr/>
        </p:nvSpPr>
        <p:spPr>
          <a:xfrm>
            <a:off x="1285852" y="4581203"/>
            <a:ext cx="5857916" cy="17145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2. </a:t>
            </a:r>
            <a:r>
              <a:rPr lang="cs-CZ" sz="2400" b="1" dirty="0" smtClean="0">
                <a:solidFill>
                  <a:schemeClr val="tx1"/>
                </a:solidFill>
              </a:rPr>
              <a:t>Jak se jmenuje nejslavnější opera Verdiho?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Obláček 28"/>
          <p:cNvSpPr/>
          <p:nvPr/>
        </p:nvSpPr>
        <p:spPr>
          <a:xfrm>
            <a:off x="5643570" y="3284984"/>
            <a:ext cx="3286148" cy="1785950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Nabucco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6. ročník základní školy</a:t>
            </a:r>
            <a:r>
              <a:rPr lang="cs-CZ" sz="1200" dirty="0" smtClean="0"/>
              <a:t>. Praha 2: pedagogické, 2000, ISBN 80-7235-052-8.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 </a:t>
            </a:r>
            <a:r>
              <a:rPr lang="cs-CZ" sz="2400" dirty="0" smtClean="0"/>
              <a:t>-</a:t>
            </a:r>
            <a:r>
              <a:rPr lang="cs-CZ" sz="1200" dirty="0"/>
              <a:t>AUTOR NEUVEDEN. wikimedia.org [online]. [cit. 22.1.2013]. Dostupný na WWW: http://upload.wikimedia.org/wikipedia/commons/0/00/Verdi-1899.jpg 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2008</TotalTime>
  <Words>198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Talent</vt:lpstr>
      <vt:lpstr>Prezentace aplikace PowerPoint</vt:lpstr>
      <vt:lpstr>Anotace:</vt:lpstr>
      <vt:lpstr>Opera</vt:lpstr>
      <vt:lpstr>Operní skladatelé</vt:lpstr>
      <vt:lpstr>Otázky a odpovědi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skalal</cp:lastModifiedBy>
  <cp:revision>217</cp:revision>
  <dcterms:created xsi:type="dcterms:W3CDTF">2011-03-22T17:13:23Z</dcterms:created>
  <dcterms:modified xsi:type="dcterms:W3CDTF">2013-01-22T12:17:02Z</dcterms:modified>
</cp:coreProperties>
</file>