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VY_32_INOVACE_28_12_HV6_Skála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98831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Richard Wagner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88948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smtClean="0"/>
              <a:t>Richarda Wagnera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Richard Wagner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2651186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Materiál seznamuje žáky s životem a dílem hudebního skladatele </a:t>
            </a:r>
            <a:r>
              <a:rPr lang="cs-CZ" sz="2000" dirty="0" smtClean="0"/>
              <a:t>Richarda Wagnera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endParaRPr lang="cs-CZ" sz="2000" dirty="0" smtClean="0"/>
          </a:p>
          <a:p>
            <a:r>
              <a:rPr lang="cs-CZ" sz="2000" dirty="0" smtClean="0"/>
              <a:t>Obsah je pro žáky 6. ročníku a je určen pro interaktivní tabuli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Richard Wagner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( 1797 – 1828 )</a:t>
            </a:r>
            <a:endParaRPr lang="cs-CZ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268760"/>
            <a:ext cx="4788853" cy="5472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1357298"/>
            <a:ext cx="871540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Richard Wagner byl německý skladatel, tvořící v období romantismu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sz="2400" dirty="0" smtClean="0"/>
              <a:t>Pocházel </a:t>
            </a:r>
            <a:r>
              <a:rPr lang="cs-CZ" sz="2400" dirty="0" smtClean="0"/>
              <a:t>z herecké rodiny, takže k umění neměl daleko, ta mu umožnila kvalitní hudební vzdělání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Jeho </a:t>
            </a:r>
            <a:r>
              <a:rPr lang="cs-CZ" sz="2400" dirty="0" smtClean="0"/>
              <a:t>opery jsou velmi dramatické a rušné a jsou náročné na výpravu a kulisy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Po těžkých začátcích napsal stěžejní operu Bludný Holanďan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opery: </a:t>
            </a:r>
            <a:r>
              <a:rPr lang="cs-CZ" sz="2400" dirty="0" smtClean="0">
                <a:solidFill>
                  <a:srgbClr val="FF0000"/>
                </a:solidFill>
              </a:rPr>
              <a:t>Bludný Holanďan, </a:t>
            </a:r>
            <a:r>
              <a:rPr lang="cs-CZ" sz="2400" dirty="0" err="1" smtClean="0">
                <a:solidFill>
                  <a:srgbClr val="FF0000"/>
                </a:solidFill>
              </a:rPr>
              <a:t>Lohengrin</a:t>
            </a:r>
            <a:r>
              <a:rPr lang="cs-CZ" sz="2400" dirty="0" smtClean="0">
                <a:solidFill>
                  <a:srgbClr val="FF0000"/>
                </a:solidFill>
              </a:rPr>
              <a:t>, Prsten Nibelungův..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Jaké národnosti byl </a:t>
            </a:r>
            <a:r>
              <a:rPr lang="cs-CZ" sz="2000" dirty="0" smtClean="0"/>
              <a:t>Richard Wagner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německé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Která jeho opera ho přivedla do podvědomí široké veřejnosti?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Bludný Holanďan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6. ročník základní školy</a:t>
            </a:r>
            <a:r>
              <a:rPr lang="cs-CZ" sz="1200" dirty="0" smtClean="0"/>
              <a:t>. Praha 2: pedagogické, 2000, ISBN 80-7235-052-8.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26.2.2013]. Dostupný na </a:t>
            </a:r>
            <a:r>
              <a:rPr lang="cs-CZ" sz="1200" dirty="0" err="1" smtClean="0"/>
              <a:t>WWW:http</a:t>
            </a:r>
            <a:r>
              <a:rPr lang="cs-CZ" sz="1200" dirty="0"/>
              <a:t>://</a:t>
            </a:r>
            <a:r>
              <a:rPr lang="cs-CZ" sz="1200" dirty="0" smtClean="0"/>
              <a:t>upload.wikimedia.org/</a:t>
            </a:r>
            <a:r>
              <a:rPr lang="cs-CZ" sz="1200" dirty="0" err="1" smtClean="0"/>
              <a:t>wikipedia</a:t>
            </a:r>
            <a:r>
              <a:rPr lang="cs-CZ" sz="1200" dirty="0" smtClean="0"/>
              <a:t>/</a:t>
            </a:r>
            <a:r>
              <a:rPr lang="cs-CZ" sz="1200" dirty="0" err="1" smtClean="0"/>
              <a:t>commons</a:t>
            </a:r>
            <a:r>
              <a:rPr lang="cs-CZ" sz="1200" dirty="0" smtClean="0"/>
              <a:t>/b/b6/Richard_Wagner_by_Caesar_Willich_ca_1862.jpg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1865</TotalTime>
  <Words>200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Prezentace aplikace PowerPoint</vt:lpstr>
      <vt:lpstr>Anotace:</vt:lpstr>
      <vt:lpstr>Richard Wagner ( 1797 – 1828 )</vt:lpstr>
      <vt:lpstr>Život a dílo 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206</cp:revision>
  <dcterms:created xsi:type="dcterms:W3CDTF">2011-03-22T17:13:23Z</dcterms:created>
  <dcterms:modified xsi:type="dcterms:W3CDTF">2013-02-26T16:54:55Z</dcterms:modified>
</cp:coreProperties>
</file>