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648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oTIJSGOR0Q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VY_32_INOVACE_28_13_HV6_Skála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3538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Voskovec a Werich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1139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Voskovce a Wericha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Voskovec a Werich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</a:t>
            </a:r>
            <a:r>
              <a:rPr lang="cs-CZ" sz="2000" dirty="0" smtClean="0"/>
              <a:t>populární dvojice, Jiřím </a:t>
            </a:r>
            <a:r>
              <a:rPr lang="cs-CZ" sz="2000" dirty="0" err="1" smtClean="0"/>
              <a:t>Voskovecem</a:t>
            </a:r>
            <a:r>
              <a:rPr lang="cs-CZ" sz="2000" dirty="0" smtClean="0"/>
              <a:t> a Janem Werichem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</a:t>
            </a:r>
            <a:r>
              <a:rPr lang="cs-CZ" sz="2000" dirty="0" smtClean="0"/>
              <a:t>tabuli a díky hudební ukázce si mohou žáci udělat obrázek o jejich vystupování a tvorbě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Jan Werich a Jiří Voskovec 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(1905 – 1980)  </a:t>
            </a:r>
            <a:r>
              <a:rPr lang="cs-CZ" dirty="0" smtClean="0"/>
              <a:t>(1905 - 1981)</a:t>
            </a:r>
            <a:endParaRPr lang="cs-CZ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690278" cy="4939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7154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Jan </a:t>
            </a:r>
            <a:r>
              <a:rPr lang="cs-CZ" sz="2400" dirty="0">
                <a:solidFill>
                  <a:srgbClr val="FF0000"/>
                </a:solidFill>
              </a:rPr>
              <a:t>W</a:t>
            </a:r>
            <a:r>
              <a:rPr lang="cs-CZ" sz="2400" dirty="0" smtClean="0">
                <a:solidFill>
                  <a:srgbClr val="FF0000"/>
                </a:solidFill>
              </a:rPr>
              <a:t>erich </a:t>
            </a:r>
            <a:r>
              <a:rPr lang="cs-CZ" sz="2400" dirty="0" smtClean="0"/>
              <a:t>se seznámil s </a:t>
            </a:r>
            <a:r>
              <a:rPr lang="cs-CZ" sz="2400" dirty="0" smtClean="0">
                <a:solidFill>
                  <a:srgbClr val="FF0000"/>
                </a:solidFill>
              </a:rPr>
              <a:t>Jiřím Voskovcem </a:t>
            </a:r>
            <a:r>
              <a:rPr lang="cs-CZ" sz="2400" dirty="0" smtClean="0"/>
              <a:t>na gymnáziu v Praze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V roce </a:t>
            </a:r>
            <a:r>
              <a:rPr lang="cs-CZ" sz="2400" dirty="0" smtClean="0">
                <a:solidFill>
                  <a:srgbClr val="FF0000"/>
                </a:solidFill>
              </a:rPr>
              <a:t>1926</a:t>
            </a:r>
            <a:r>
              <a:rPr lang="cs-CZ" sz="2400" dirty="0" smtClean="0"/>
              <a:t> již spolu tvořili nezapomenutelnou dvojici, která spolu se skladatelem </a:t>
            </a:r>
            <a:r>
              <a:rPr lang="cs-CZ" sz="2400" dirty="0" smtClean="0">
                <a:solidFill>
                  <a:srgbClr val="FF0000"/>
                </a:solidFill>
              </a:rPr>
              <a:t>Jaroslavem Ježkem</a:t>
            </a:r>
            <a:r>
              <a:rPr lang="cs-CZ" sz="2400" dirty="0" smtClean="0"/>
              <a:t>, byla hlavními členy </a:t>
            </a:r>
            <a:r>
              <a:rPr lang="cs-CZ" sz="2400" dirty="0" smtClean="0">
                <a:solidFill>
                  <a:srgbClr val="FF0000"/>
                </a:solidFill>
              </a:rPr>
              <a:t>Osvobozeného divadla</a:t>
            </a:r>
            <a:r>
              <a:rPr lang="cs-CZ" sz="2400" dirty="0" smtClean="0"/>
              <a:t>, kde působili až do roku </a:t>
            </a:r>
            <a:r>
              <a:rPr lang="cs-CZ" sz="2400" dirty="0" smtClean="0">
                <a:solidFill>
                  <a:srgbClr val="FF0000"/>
                </a:solidFill>
              </a:rPr>
              <a:t>1938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Poté byli nuceni odjet do USA, kde strávili 2.světovou válku a živili se zde jako herci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 válce se vracejí zpět a zakládají </a:t>
            </a:r>
            <a:r>
              <a:rPr lang="cs-CZ" sz="2400" dirty="0" smtClean="0">
                <a:solidFill>
                  <a:srgbClr val="FF0000"/>
                </a:solidFill>
              </a:rPr>
              <a:t>divadlo V+W</a:t>
            </a:r>
            <a:r>
              <a:rPr lang="cs-CZ" sz="2400" dirty="0" smtClean="0"/>
              <a:t>, v roce 1950 však Voskovec emigroval do USA a tím vystupování této dvojice </a:t>
            </a:r>
            <a:r>
              <a:rPr lang="cs-CZ" sz="2400" dirty="0"/>
              <a:t>s</a:t>
            </a:r>
            <a:r>
              <a:rPr lang="cs-CZ" sz="2400" dirty="0" smtClean="0"/>
              <a:t>končilo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HEJ RUP</a:t>
            </a:r>
          </a:p>
          <a:p>
            <a:r>
              <a:rPr lang="cs-CZ" sz="3600" dirty="0" smtClean="0"/>
              <a:t>BALADA Z HADRŮ</a:t>
            </a:r>
          </a:p>
          <a:p>
            <a:r>
              <a:rPr lang="cs-CZ" sz="3600" dirty="0" smtClean="0"/>
              <a:t>NEBE NA ZEMI</a:t>
            </a:r>
          </a:p>
          <a:p>
            <a:r>
              <a:rPr lang="cs-CZ" sz="3600" dirty="0" smtClean="0"/>
              <a:t>DIVOTVORNÝ HRNEC</a:t>
            </a:r>
          </a:p>
          <a:p>
            <a:r>
              <a:rPr lang="cs-CZ" sz="3600" dirty="0" smtClean="0"/>
              <a:t>PUDR A BENZÍN</a:t>
            </a:r>
          </a:p>
          <a:p>
            <a:endParaRPr lang="cs-CZ" sz="3600" dirty="0"/>
          </a:p>
          <a:p>
            <a:pPr marL="109728" indent="0">
              <a:buNone/>
            </a:pPr>
            <a:r>
              <a:rPr lang="cs-CZ" sz="3600" dirty="0"/>
              <a:t>-ukázka: </a:t>
            </a:r>
            <a:r>
              <a:rPr lang="cs-CZ" sz="3600" dirty="0">
                <a:hlinkClick r:id="rId2"/>
              </a:rPr>
              <a:t>http://</a:t>
            </a:r>
            <a:r>
              <a:rPr lang="cs-CZ" sz="3600" dirty="0" smtClean="0">
                <a:hlinkClick r:id="rId2"/>
              </a:rPr>
              <a:t>www.youtube.com/watch?v=ToTIJSGOR0Q</a:t>
            </a:r>
            <a:endParaRPr lang="cs-CZ" sz="3600" dirty="0" smtClean="0"/>
          </a:p>
          <a:p>
            <a:pPr marL="109728" indent="0">
              <a:buNone/>
            </a:pP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/>
              <a:t>D</a:t>
            </a:r>
            <a:r>
              <a:rPr lang="cs-CZ" u="sng" dirty="0" smtClean="0"/>
              <a:t>ílo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1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Kam emigroval Jiří Voskovec v roce 1950?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USA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 jakým divadlem je neodmyslitelně spojeno účinkování této dvoj</a:t>
            </a:r>
            <a:r>
              <a:rPr lang="cs-CZ" sz="2000" dirty="0" smtClean="0">
                <a:solidFill>
                  <a:schemeClr val="tx1"/>
                </a:solidFill>
              </a:rPr>
              <a:t>ice?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741058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Osvobozené divadlo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24.3.2013]. Dostupný na WWW: http://upload.wikimedia.org/wikipedia/commons/8/8d/Voskovec_a_Werich.jpg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2051</TotalTime>
  <Words>267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Jan Werich a Jiří Voskovec  (1905 – 1980)  (1905 - 1981)</vt:lpstr>
      <vt:lpstr>Život </vt:lpstr>
      <vt:lpstr>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214</cp:revision>
  <dcterms:created xsi:type="dcterms:W3CDTF">2011-03-22T17:13:23Z</dcterms:created>
  <dcterms:modified xsi:type="dcterms:W3CDTF">2013-03-24T13:21:51Z</dcterms:modified>
</cp:coreProperties>
</file>