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4XCOYPE1w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VY_32_INOVACE_28_14_HV6_Skála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0700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Josef Mysliveček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8285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Josefa Myslivečka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Josef Mysliveček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životem a dílem hudebního skladatele </a:t>
            </a:r>
            <a:r>
              <a:rPr lang="cs-CZ" sz="2000" dirty="0" smtClean="0"/>
              <a:t>Josef Mysliveček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</a:t>
            </a:r>
            <a:r>
              <a:rPr lang="cs-CZ" sz="2000" dirty="0" smtClean="0"/>
              <a:t>tabuli, při připojení k internetu je možné si poslechnout i hudební ukázku tohoto skladatele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Josef Mysliveček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1737 - 1781</a:t>
            </a:r>
            <a:r>
              <a:rPr lang="cs-CZ" dirty="0" smtClean="0"/>
              <a:t>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3" name="Picture 2" descr="http://upload.wikimedia.org/wikipedia/commons/d/d4/Praha%2C_Star%C3%A9_M%C4%9Bsto_-_Josef_Myslive%C4%8Dek_2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018" y="1484784"/>
            <a:ext cx="390525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1891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884" y="881959"/>
            <a:ext cx="87154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Josef Mysliveček</a:t>
            </a:r>
            <a:r>
              <a:rPr lang="cs-CZ" sz="2400" dirty="0" smtClean="0"/>
              <a:t> </a:t>
            </a:r>
            <a:r>
              <a:rPr lang="cs-CZ" sz="2400" dirty="0" smtClean="0"/>
              <a:t>byl </a:t>
            </a:r>
            <a:r>
              <a:rPr lang="cs-CZ" sz="2400" dirty="0" smtClean="0"/>
              <a:t>český</a:t>
            </a:r>
            <a:r>
              <a:rPr lang="cs-CZ" sz="2400" dirty="0" smtClean="0"/>
              <a:t> </a:t>
            </a:r>
            <a:r>
              <a:rPr lang="cs-CZ" sz="2400" dirty="0" smtClean="0"/>
              <a:t>skladatel, tvořící v období </a:t>
            </a:r>
            <a:r>
              <a:rPr lang="cs-CZ" sz="2400" dirty="0" smtClean="0">
                <a:solidFill>
                  <a:srgbClr val="FF0000"/>
                </a:solidFill>
              </a:rPr>
              <a:t>klasicismu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Narodil se </a:t>
            </a:r>
            <a:r>
              <a:rPr lang="cs-CZ" sz="2400" dirty="0" smtClean="0">
                <a:solidFill>
                  <a:srgbClr val="FF0000"/>
                </a:solidFill>
              </a:rPr>
              <a:t>v Praze</a:t>
            </a:r>
            <a:r>
              <a:rPr lang="cs-CZ" sz="2400" dirty="0" smtClean="0"/>
              <a:t>, ale od roku 1763 se natrvalo usídlil v </a:t>
            </a:r>
            <a:r>
              <a:rPr lang="cs-CZ" sz="2400" dirty="0" smtClean="0">
                <a:solidFill>
                  <a:srgbClr val="FF0000"/>
                </a:solidFill>
              </a:rPr>
              <a:t>Itálii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Za svůj život napsal </a:t>
            </a:r>
            <a:r>
              <a:rPr lang="cs-CZ" sz="2400" dirty="0" smtClean="0">
                <a:solidFill>
                  <a:srgbClr val="FF0000"/>
                </a:solidFill>
              </a:rPr>
              <a:t>30 oper, 10 oratorií</a:t>
            </a:r>
            <a:r>
              <a:rPr lang="cs-CZ" sz="2400" dirty="0" smtClean="0"/>
              <a:t> a spoustu </a:t>
            </a:r>
            <a:r>
              <a:rPr lang="cs-CZ" sz="2400" dirty="0" smtClean="0">
                <a:solidFill>
                  <a:srgbClr val="FF0000"/>
                </a:solidFill>
              </a:rPr>
              <a:t>symfonií a koncertů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Osudovým rokem se pro něj stal rok 1777, kdy se s ním při cestě do Mnichova převrátil kočár a Mysliveček byl zraněn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-Byl nazýván </a:t>
            </a:r>
            <a:r>
              <a:rPr lang="cs-CZ" sz="2400" dirty="0" smtClean="0">
                <a:solidFill>
                  <a:srgbClr val="FF0000"/>
                </a:solidFill>
              </a:rPr>
              <a:t>„božským Čechem“, </a:t>
            </a:r>
            <a:r>
              <a:rPr lang="cs-CZ" sz="2400" dirty="0" smtClean="0"/>
              <a:t>při Mozartově návštěvě Prahy se mu dostalo velké poklony a stal se Amadeovým přítelem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Koncerty pro housle a orchestr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Opery – </a:t>
            </a:r>
            <a:r>
              <a:rPr lang="cs-CZ" sz="2400" b="1" dirty="0" smtClean="0">
                <a:solidFill>
                  <a:srgbClr val="FF0000"/>
                </a:solidFill>
              </a:rPr>
              <a:t>MOTEZUMA</a:t>
            </a: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ANTIGONA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HADRIÁN V SÝRII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Oratoria – </a:t>
            </a:r>
            <a:r>
              <a:rPr lang="cs-CZ" sz="2400" b="1" dirty="0" smtClean="0">
                <a:solidFill>
                  <a:srgbClr val="FF0000"/>
                </a:solidFill>
              </a:rPr>
              <a:t>ADAM A EVA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JEŽÍŠOVA SMRT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ABRAHÁM A IZÁK</a:t>
            </a:r>
          </a:p>
          <a:p>
            <a:pPr marL="109728" indent="0">
              <a:buNone/>
            </a:pPr>
            <a:endParaRPr lang="cs-CZ" sz="2400" b="1" dirty="0"/>
          </a:p>
          <a:p>
            <a:pPr marL="109728" indent="0">
              <a:buNone/>
            </a:pPr>
            <a:r>
              <a:rPr lang="cs-CZ" sz="2400" b="1" dirty="0" smtClean="0"/>
              <a:t>HUDEBNÍ UKÁZKA: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effectLst/>
              </a:rPr>
              <a:t>Dílo</a:t>
            </a:r>
            <a:endParaRPr lang="cs-CZ" b="0" u="sng" dirty="0">
              <a:effectLst/>
            </a:endParaRPr>
          </a:p>
        </p:txBody>
      </p:sp>
      <p:sp>
        <p:nvSpPr>
          <p:cNvPr id="4" name="Tlačítko akce: Dopředu nebo Další 3">
            <a:hlinkClick r:id="rId2" highlightClick="1"/>
          </p:cNvPr>
          <p:cNvSpPr/>
          <p:nvPr/>
        </p:nvSpPr>
        <p:spPr>
          <a:xfrm>
            <a:off x="4716016" y="5589240"/>
            <a:ext cx="2520280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3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9500"/>
                            </p:stCondLst>
                            <p:childTnLst>
                              <p:par>
                                <p:cTn id="6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Jaké národnosti byl </a:t>
            </a:r>
            <a:r>
              <a:rPr lang="cs-CZ" sz="2000" dirty="0" smtClean="0"/>
              <a:t>Josef Mysliveček?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</a:t>
            </a:r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Kde strávil část svého života?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 Itálii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MATĚJ BAŤHA.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3.4.2013]. Dostupný na WWW: http://upload.wikimedia.org/wikipedia/commons/d/d4/Praha%2C_Star%C3%A9_M%C4%9Bsto_-_Josef_Myslive%C4%8Dek_244.jpg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1909</TotalTime>
  <Words>263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Josef Mysliveček ( 1737 - 1781 )</vt:lpstr>
      <vt:lpstr>Život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213</cp:revision>
  <dcterms:created xsi:type="dcterms:W3CDTF">2011-03-22T17:13:23Z</dcterms:created>
  <dcterms:modified xsi:type="dcterms:W3CDTF">2013-04-03T14:56:28Z</dcterms:modified>
</cp:coreProperties>
</file>