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jVN5STjc4n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VY_32_INOVACE_28_16_HV6_Skála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64046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Leoš Janáček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40056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Leoše Janáčka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Leoš Janáček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65118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Materiál seznamuje žáky s životem a dílem hudebního skladatele </a:t>
            </a:r>
            <a:r>
              <a:rPr lang="cs-CZ" sz="2000" dirty="0" smtClean="0"/>
              <a:t>Leoše Janáčka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6. ročníku a je určen pro interaktivní tabuli, při připojení k internetu je možné si poslechnout i hudební ukázku tohoto skladatele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Leoš Janáček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1854 </a:t>
            </a:r>
            <a:r>
              <a:rPr lang="cs-CZ" dirty="0" smtClean="0"/>
              <a:t>- </a:t>
            </a:r>
            <a:r>
              <a:rPr lang="cs-CZ" dirty="0" smtClean="0"/>
              <a:t>1928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196752"/>
            <a:ext cx="3891101" cy="5270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1891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884" y="881959"/>
            <a:ext cx="8715404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Leoš Janáček</a:t>
            </a:r>
            <a:r>
              <a:rPr lang="cs-CZ" sz="2400" dirty="0" smtClean="0"/>
              <a:t> </a:t>
            </a:r>
            <a:r>
              <a:rPr lang="cs-CZ" sz="2400" dirty="0" smtClean="0"/>
              <a:t>byl český skladatel, </a:t>
            </a:r>
            <a:r>
              <a:rPr lang="cs-CZ" sz="2400" dirty="0" smtClean="0"/>
              <a:t>který dosáhl celosvětového věhlasu a proslavil se zejména </a:t>
            </a:r>
            <a:r>
              <a:rPr lang="cs-CZ" sz="2400" dirty="0" smtClean="0">
                <a:solidFill>
                  <a:srgbClr val="FF0000"/>
                </a:solidFill>
              </a:rPr>
              <a:t>nezvyklou melodikou</a:t>
            </a:r>
            <a:r>
              <a:rPr lang="cs-CZ" sz="2400" dirty="0" smtClean="0"/>
              <a:t>, čerpající z </a:t>
            </a:r>
            <a:r>
              <a:rPr lang="cs-CZ" sz="2400" dirty="0" smtClean="0">
                <a:solidFill>
                  <a:srgbClr val="FF0000"/>
                </a:solidFill>
              </a:rPr>
              <a:t>lidové hudby moravských regionů 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Narodil se </a:t>
            </a:r>
            <a:r>
              <a:rPr lang="cs-CZ" sz="2400" dirty="0" smtClean="0">
                <a:solidFill>
                  <a:srgbClr val="FF0000"/>
                </a:solidFill>
              </a:rPr>
              <a:t>v </a:t>
            </a:r>
            <a:r>
              <a:rPr lang="cs-CZ" sz="2400" dirty="0" smtClean="0">
                <a:solidFill>
                  <a:srgbClr val="FF0000"/>
                </a:solidFill>
              </a:rPr>
              <a:t>Hukvaldech</a:t>
            </a:r>
            <a:r>
              <a:rPr lang="cs-CZ" sz="2400" dirty="0" smtClean="0"/>
              <a:t>, studoval v Brně a Praze, ale také v Lipsku a Vídni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Ve světě je uznáván hlavně díky svým </a:t>
            </a:r>
            <a:r>
              <a:rPr lang="cs-CZ" sz="2400" dirty="0" smtClean="0">
                <a:solidFill>
                  <a:srgbClr val="FF0000"/>
                </a:solidFill>
              </a:rPr>
              <a:t>operám,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symfonickým básním a komorním skladbám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 období po roce 1916 prožíval asi své nejlepší období, napsal svá stěžejní díla </a:t>
            </a:r>
            <a:r>
              <a:rPr lang="cs-CZ" sz="2400" i="1" dirty="0" err="1" smtClean="0">
                <a:solidFill>
                  <a:srgbClr val="FF0000"/>
                </a:solidFill>
              </a:rPr>
              <a:t>Simfoniettu</a:t>
            </a:r>
            <a:r>
              <a:rPr lang="cs-CZ" sz="2400" dirty="0" smtClean="0"/>
              <a:t> a symfonickou báseň </a:t>
            </a:r>
            <a:r>
              <a:rPr lang="cs-CZ" sz="2400" i="1" dirty="0" smtClean="0">
                <a:solidFill>
                  <a:srgbClr val="FF0000"/>
                </a:solidFill>
              </a:rPr>
              <a:t>Taras </a:t>
            </a:r>
            <a:r>
              <a:rPr lang="cs-CZ" sz="2400" i="1" dirty="0" err="1" smtClean="0">
                <a:solidFill>
                  <a:srgbClr val="FF0000"/>
                </a:solidFill>
              </a:rPr>
              <a:t>Bulba</a:t>
            </a:r>
            <a:endParaRPr lang="cs-CZ" sz="2400" i="1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-</a:t>
            </a:r>
            <a:r>
              <a:rPr lang="cs-CZ" sz="2400" dirty="0" smtClean="0"/>
              <a:t>Leoš Janáček</a:t>
            </a:r>
            <a:r>
              <a:rPr lang="cs-CZ" sz="2400" dirty="0" smtClean="0"/>
              <a:t> </a:t>
            </a:r>
            <a:r>
              <a:rPr lang="cs-CZ" sz="2400" dirty="0" smtClean="0"/>
              <a:t>zemřel na </a:t>
            </a:r>
            <a:r>
              <a:rPr lang="cs-CZ" sz="2400" dirty="0" smtClean="0"/>
              <a:t>zápal plic v Ostravské nemocnici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1328"/>
            <a:ext cx="8784976" cy="4525963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Symfonie –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symfonická báseň – TARAS BULKBA</a:t>
            </a:r>
          </a:p>
          <a:p>
            <a:pPr marL="109728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SINFONIETTA</a:t>
            </a:r>
          </a:p>
          <a:p>
            <a:pPr marL="109728" indent="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Opery – </a:t>
            </a:r>
            <a:r>
              <a:rPr lang="cs-CZ" sz="2800" b="1" dirty="0" smtClean="0">
                <a:solidFill>
                  <a:srgbClr val="FF0000"/>
                </a:solidFill>
              </a:rPr>
              <a:t>JEJÍ PASTORKYŇA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</a:t>
            </a:r>
            <a:r>
              <a:rPr lang="cs-CZ" sz="2800" b="1" dirty="0" smtClean="0">
                <a:solidFill>
                  <a:srgbClr val="FF0000"/>
                </a:solidFill>
              </a:rPr>
              <a:t>PŘÍBĚHY LIŠKY BYSTROUŠKY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</a:t>
            </a:r>
            <a:r>
              <a:rPr lang="cs-CZ" sz="2800" b="1" dirty="0" smtClean="0">
                <a:solidFill>
                  <a:srgbClr val="FF0000"/>
                </a:solidFill>
              </a:rPr>
              <a:t>VĚC MAKROPOLUS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16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/>
              <a:t>Mše</a:t>
            </a:r>
            <a:r>
              <a:rPr lang="cs-CZ" sz="2800" b="1" dirty="0" smtClean="0"/>
              <a:t> </a:t>
            </a:r>
            <a:r>
              <a:rPr lang="cs-CZ" sz="2800" b="1" dirty="0" smtClean="0"/>
              <a:t>– </a:t>
            </a:r>
            <a:r>
              <a:rPr lang="cs-CZ" sz="2800" b="1" dirty="0" smtClean="0">
                <a:solidFill>
                  <a:srgbClr val="FF0000"/>
                </a:solidFill>
              </a:rPr>
              <a:t>GLAGOLSKÁ MŠE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800" b="1" dirty="0" smtClean="0"/>
          </a:p>
          <a:p>
            <a:pPr marL="109728" indent="0">
              <a:buNone/>
            </a:pPr>
            <a:r>
              <a:rPr lang="cs-CZ" sz="2800" b="1" dirty="0" smtClean="0"/>
              <a:t>HUDEBNÍ </a:t>
            </a:r>
            <a:r>
              <a:rPr lang="cs-CZ" sz="2800" b="1" dirty="0" smtClean="0"/>
              <a:t>UKÁZKA:</a:t>
            </a:r>
          </a:p>
          <a:p>
            <a:pPr marL="109728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 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0" u="sng" dirty="0" smtClean="0">
                <a:effectLst/>
              </a:rPr>
              <a:t>Dílo</a:t>
            </a:r>
            <a:endParaRPr lang="cs-CZ" b="0" u="sng" dirty="0">
              <a:effectLst/>
            </a:endParaRPr>
          </a:p>
        </p:txBody>
      </p:sp>
      <p:sp>
        <p:nvSpPr>
          <p:cNvPr id="4" name="Šipka doprava 3">
            <a:hlinkClick r:id="rId2"/>
          </p:cNvPr>
          <p:cNvSpPr/>
          <p:nvPr/>
        </p:nvSpPr>
        <p:spPr>
          <a:xfrm>
            <a:off x="4355976" y="5733256"/>
            <a:ext cx="4176464" cy="10081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LEOŠ JANÁČEK - SINFONIETTA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39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"/>
                            </p:stCondLst>
                            <p:childTnLst>
                              <p:par>
                                <p:cTn id="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Odkud čerpal inspiraci Leoš Janáček?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moravských lidových písní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jmenuje jeho nejznámější </a:t>
            </a:r>
            <a:r>
              <a:rPr lang="cs-CZ" sz="2000" dirty="0" smtClean="0">
                <a:solidFill>
                  <a:schemeClr val="tx1"/>
                </a:solidFill>
              </a:rPr>
              <a:t>mše?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741058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Glagolská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</a:t>
            </a:r>
            <a:r>
              <a:rPr lang="cs-CZ" sz="1200" dirty="0"/>
              <a:t>KIRK.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6.4.2013]. Dostupný na WWW: http://upload.wikimedia.org/wikipedia/commons/d/dc/Mesto_Brno_-_Janackova_socha_u_Janackova_divadla.jpg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2183</TotalTime>
  <Words>271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Leoš Janáček ( 1854 - 1928 )</vt:lpstr>
      <vt:lpstr>Život </vt:lpstr>
      <vt:lpstr>Dílo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234</cp:revision>
  <dcterms:created xsi:type="dcterms:W3CDTF">2011-03-22T17:13:23Z</dcterms:created>
  <dcterms:modified xsi:type="dcterms:W3CDTF">2013-04-06T10:24:31Z</dcterms:modified>
</cp:coreProperties>
</file>