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I8iTETiSq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VY_32_INOVACE_28_17_HV6_Skála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1053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Bedřich Smetana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590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Bedřicha Smetany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Bedřich Smetana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Bedřicha Smetany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tabuli, při připojení k internetu je možné si poslechnout i hudební ukázku tohoto skladatele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Bedřich Smetana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1824 </a:t>
            </a:r>
            <a:r>
              <a:rPr lang="cs-CZ" dirty="0" smtClean="0"/>
              <a:t>- </a:t>
            </a:r>
            <a:r>
              <a:rPr lang="cs-CZ" dirty="0" smtClean="0"/>
              <a:t>1884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68760"/>
            <a:ext cx="3830306" cy="540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1891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884" y="881959"/>
            <a:ext cx="87154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Bedřich Smetana</a:t>
            </a:r>
            <a:r>
              <a:rPr lang="cs-CZ" sz="2400" dirty="0" smtClean="0"/>
              <a:t> byl významný </a:t>
            </a:r>
            <a:r>
              <a:rPr lang="cs-CZ" sz="2400" dirty="0" smtClean="0"/>
              <a:t>český skladatel, tvořící </a:t>
            </a:r>
            <a:r>
              <a:rPr lang="cs-CZ" sz="2400" dirty="0" smtClean="0"/>
              <a:t>v období </a:t>
            </a:r>
            <a:r>
              <a:rPr lang="cs-CZ" sz="2400" dirty="0" smtClean="0">
                <a:solidFill>
                  <a:srgbClr val="FF0000"/>
                </a:solidFill>
              </a:rPr>
              <a:t>romantismu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Narodil se </a:t>
            </a:r>
            <a:r>
              <a:rPr lang="cs-CZ" sz="2400" dirty="0" smtClean="0">
                <a:solidFill>
                  <a:srgbClr val="FF0000"/>
                </a:solidFill>
              </a:rPr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Litomyšli </a:t>
            </a:r>
            <a:r>
              <a:rPr lang="cs-CZ" sz="2400" dirty="0" smtClean="0"/>
              <a:t>a již </a:t>
            </a:r>
            <a:r>
              <a:rPr lang="cs-CZ" sz="2400" dirty="0" smtClean="0"/>
              <a:t>od </a:t>
            </a:r>
            <a:r>
              <a:rPr lang="cs-CZ" sz="2400" dirty="0" smtClean="0"/>
              <a:t>raného dětství </a:t>
            </a:r>
            <a:r>
              <a:rPr lang="cs-CZ" sz="2400" dirty="0" smtClean="0"/>
              <a:t>hrál na </a:t>
            </a:r>
            <a:r>
              <a:rPr lang="cs-CZ" sz="2400" dirty="0" smtClean="0">
                <a:solidFill>
                  <a:srgbClr val="FF0000"/>
                </a:solidFill>
              </a:rPr>
              <a:t>klavír a housle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Působil v </a:t>
            </a:r>
            <a:r>
              <a:rPr lang="cs-CZ" sz="2400" dirty="0" smtClean="0">
                <a:solidFill>
                  <a:srgbClr val="FF0000"/>
                </a:solidFill>
              </a:rPr>
              <a:t>Praze</a:t>
            </a:r>
            <a:r>
              <a:rPr lang="cs-CZ" sz="2400" dirty="0" smtClean="0"/>
              <a:t>, jako koncertní klavírista a pedagog, poté působil jako dirigent a učitel hudby ve švédském </a:t>
            </a:r>
            <a:r>
              <a:rPr lang="cs-CZ" sz="2400" dirty="0" smtClean="0">
                <a:solidFill>
                  <a:srgbClr val="FF0000"/>
                </a:solidFill>
              </a:rPr>
              <a:t>Göteborgu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Napsal </a:t>
            </a:r>
            <a:r>
              <a:rPr lang="cs-CZ" sz="2400" dirty="0" smtClean="0">
                <a:solidFill>
                  <a:srgbClr val="FF0000"/>
                </a:solidFill>
              </a:rPr>
              <a:t>8 oper </a:t>
            </a:r>
            <a:r>
              <a:rPr lang="cs-CZ" sz="2400" dirty="0" smtClean="0"/>
              <a:t>a proslavil ho cyklus symfonických básní </a:t>
            </a:r>
            <a:r>
              <a:rPr lang="cs-CZ" sz="2400" dirty="0" smtClean="0">
                <a:solidFill>
                  <a:srgbClr val="FF0000"/>
                </a:solidFill>
              </a:rPr>
              <a:t>Má vlast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-</a:t>
            </a:r>
            <a:r>
              <a:rPr lang="cs-CZ" sz="2400" dirty="0" smtClean="0"/>
              <a:t>V roce 1874 Smetana ztrácí sluch a roku 1884 umírá v Praze, kde je pohřben </a:t>
            </a:r>
            <a:r>
              <a:rPr lang="cs-CZ" sz="2400" dirty="0" smtClean="0"/>
              <a:t>na </a:t>
            </a:r>
            <a:r>
              <a:rPr lang="cs-CZ" sz="2400" dirty="0" smtClean="0">
                <a:solidFill>
                  <a:srgbClr val="FF0000"/>
                </a:solidFill>
              </a:rPr>
              <a:t>Vyšehradském hřbitově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784976" cy="4525963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Symfonie –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TRIUMFÁLNÍ  SYMFONIE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MÁ VLAST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Opery – </a:t>
            </a:r>
            <a:r>
              <a:rPr lang="cs-CZ" sz="2400" b="1" dirty="0" smtClean="0">
                <a:solidFill>
                  <a:srgbClr val="FF0000"/>
                </a:solidFill>
              </a:rPr>
              <a:t>PRODANÁ NEVĚSTA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HUBIČKA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</a:t>
            </a:r>
            <a:r>
              <a:rPr lang="cs-CZ" sz="2400" b="1" dirty="0" smtClean="0">
                <a:solidFill>
                  <a:srgbClr val="FF0000"/>
                </a:solidFill>
              </a:rPr>
              <a:t>ČERTOVA STĚNA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15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Skladby – </a:t>
            </a:r>
            <a:r>
              <a:rPr lang="cs-CZ" sz="2400" b="1" dirty="0" smtClean="0">
                <a:solidFill>
                  <a:srgbClr val="FF0000"/>
                </a:solidFill>
              </a:rPr>
              <a:t>NA BŘEHU MOŘSKÉM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SMYČCOVÝ KVARTET – Z MÉHO ŽIVOTA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b="1" dirty="0" smtClean="0"/>
          </a:p>
          <a:p>
            <a:pPr marL="109728" indent="0">
              <a:buNone/>
            </a:pPr>
            <a:r>
              <a:rPr lang="cs-CZ" sz="2400" b="1" dirty="0" smtClean="0"/>
              <a:t>HUDEBNÍ </a:t>
            </a:r>
            <a:r>
              <a:rPr lang="cs-CZ" sz="2400" b="1" dirty="0" smtClean="0"/>
              <a:t>UKÁZKA: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effectLst/>
              </a:rPr>
              <a:t>Dílo</a:t>
            </a:r>
            <a:endParaRPr lang="cs-CZ" b="0" u="sng" dirty="0">
              <a:effectLst/>
            </a:endParaRPr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3707904" y="5733256"/>
            <a:ext cx="4896544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BEDŘICH SMETANA - VLTAVA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513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Na jaké nástroje B. Smetana v raném dětství hrál?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Klavír a housle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sbírka symfonických básní?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741058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Má vlast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JAN MULAČ.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7.4.2013]. Dostupný na WWW: http://upload.wikimedia.org/wikipedia/commons/4/4f/JanMula%C4%8D-Bed%C5%99ichSmetana.jpg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2148</TotalTime>
  <Words>272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Bedřich Smetana ( 1824 - 1884 )</vt:lpstr>
      <vt:lpstr>Život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231</cp:revision>
  <dcterms:created xsi:type="dcterms:W3CDTF">2011-03-22T17:13:23Z</dcterms:created>
  <dcterms:modified xsi:type="dcterms:W3CDTF">2013-04-07T09:27:31Z</dcterms:modified>
</cp:coreProperties>
</file>