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0" r:id="rId11"/>
    <p:sldId id="265" r:id="rId12"/>
    <p:sldId id="266" r:id="rId13"/>
    <p:sldId id="267" r:id="rId14"/>
    <p:sldId id="268" r:id="rId15"/>
    <p:sldId id="269" r:id="rId16"/>
    <p:sldId id="271" r:id="rId17"/>
    <p:sldId id="257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6F62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8B415-87A0-449B-96BE-7FF2B8220551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D27E8-92E2-4B9B-842F-023869FE758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7985940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8B415-87A0-449B-96BE-7FF2B8220551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D27E8-92E2-4B9B-842F-023869FE758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03972065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8B415-87A0-449B-96BE-7FF2B8220551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D27E8-92E2-4B9B-842F-023869FE758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32300647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8B415-87A0-449B-96BE-7FF2B8220551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D27E8-92E2-4B9B-842F-023869FE758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78444082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8B415-87A0-449B-96BE-7FF2B8220551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D27E8-92E2-4B9B-842F-023869FE758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56793919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8B415-87A0-449B-96BE-7FF2B8220551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D27E8-92E2-4B9B-842F-023869FE758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18730273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8B415-87A0-449B-96BE-7FF2B8220551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D27E8-92E2-4B9B-842F-023869FE758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83854658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8B415-87A0-449B-96BE-7FF2B8220551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D27E8-92E2-4B9B-842F-023869FE758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10032522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8B415-87A0-449B-96BE-7FF2B8220551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D27E8-92E2-4B9B-842F-023869FE758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69846577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8B415-87A0-449B-96BE-7FF2B8220551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D27E8-92E2-4B9B-842F-023869FE758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56400537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8B415-87A0-449B-96BE-7FF2B8220551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D27E8-92E2-4B9B-842F-023869FE758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66687087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8B415-87A0-449B-96BE-7FF2B8220551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D27E8-92E2-4B9B-842F-023869FE758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01583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hracky-levne.cz/lode-c-128.html" TargetMode="External"/><Relationship Id="rId3" Type="http://schemas.openxmlformats.org/officeDocument/2006/relationships/hyperlink" Target="http://www.maxikovy-hracky.cz/katalog/drevene-hracky/dreveny-vlacek-18d" TargetMode="External"/><Relationship Id="rId7" Type="http://schemas.openxmlformats.org/officeDocument/2006/relationships/hyperlink" Target="http://www.dreveny-nabytek.cz/detail/13483-letadlo-bombarder-b17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alashop.cz/www-ajashop-cz/eshop/16-1-HRACKY/79-2-PLYSOVE-HRACKY/5/3481-BUBU-DRAK-DVOUHLAVY-38-CM-SE-ZVUKY" TargetMode="External"/><Relationship Id="rId5" Type="http://schemas.openxmlformats.org/officeDocument/2006/relationships/hyperlink" Target="http://www.skinbook.cz/cestina/usb-prislusenstvi/hracka/usb-dalkove-rizene-auticko/" TargetMode="External"/><Relationship Id="rId4" Type="http://schemas.openxmlformats.org/officeDocument/2006/relationships/hyperlink" Target="http://www.tydenikpernstejn.cz/krajske-souteze-stridani-na-cele-tabulky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16F621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26545"/>
            <a:ext cx="5600700" cy="10477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4611" y="1496863"/>
            <a:ext cx="3754777" cy="34563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15646685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Hrátky s angličtinou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VY_32_INOVACE_15_Toys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Hornová </a:t>
                      </a:r>
                      <a:r>
                        <a:rPr lang="cs-CZ" sz="2000" dirty="0" err="1" smtClean="0">
                          <a:latin typeface="Times New Roman"/>
                          <a:ea typeface="Calibri"/>
                          <a:cs typeface="Times New Roman"/>
                        </a:rPr>
                        <a:t>Kajgrová</a:t>
                      </a: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 Andrea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045850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push dir="u"/>
      </p:transition>
    </mc:Choice>
    <mc:Fallback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9400"/>
            <a:ext cx="8064896" cy="6839198"/>
          </a:xfrm>
          <a:prstGeom prst="rect">
            <a:avLst/>
          </a:prstGeom>
        </p:spPr>
      </p:pic>
      <p:sp>
        <p:nvSpPr>
          <p:cNvPr id="5" name="Zaoblený obdélníkový popisek 4"/>
          <p:cNvSpPr/>
          <p:nvPr/>
        </p:nvSpPr>
        <p:spPr>
          <a:xfrm>
            <a:off x="1187624" y="3140968"/>
            <a:ext cx="4680520" cy="1440160"/>
          </a:xfrm>
          <a:prstGeom prst="wedgeRoundRectCallout">
            <a:avLst>
              <a:gd name="adj1" fmla="val -29017"/>
              <a:gd name="adj2" fmla="val -71483"/>
              <a:gd name="adj3" fmla="val 16667"/>
            </a:avLst>
          </a:prstGeom>
          <a:solidFill>
            <a:srgbClr val="16F62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9600" b="1" dirty="0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TOYS</a:t>
            </a:r>
            <a:endParaRPr lang="cs-CZ" sz="9600" b="1" dirty="0">
              <a:ln w="11430"/>
              <a:solidFill>
                <a:schemeClr val="accent4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Zaoblený obdélníkový popisek 5"/>
          <p:cNvSpPr/>
          <p:nvPr/>
        </p:nvSpPr>
        <p:spPr>
          <a:xfrm>
            <a:off x="2411760" y="5661248"/>
            <a:ext cx="6408712" cy="936104"/>
          </a:xfrm>
          <a:prstGeom prst="wedgeRoundRectCallout">
            <a:avLst>
              <a:gd name="adj1" fmla="val 20196"/>
              <a:gd name="adj2" fmla="val -299055"/>
              <a:gd name="adj3" fmla="val 16667"/>
            </a:avLst>
          </a:prstGeom>
          <a:solidFill>
            <a:srgbClr val="16F62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Andrea Hornová </a:t>
            </a:r>
            <a:r>
              <a:rPr lang="cs-CZ" sz="4400" b="1" dirty="0" err="1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Kajgrová</a:t>
            </a:r>
            <a:endParaRPr lang="cs-CZ" sz="4400" b="1" dirty="0">
              <a:ln w="11430"/>
              <a:solidFill>
                <a:schemeClr val="accent4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47796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1601" y="404664"/>
            <a:ext cx="8810168" cy="3600400"/>
          </a:xfrm>
          <a:prstGeom prst="rect">
            <a:avLst/>
          </a:prstGeom>
        </p:spPr>
      </p:pic>
      <p:sp>
        <p:nvSpPr>
          <p:cNvPr id="3" name="Zaoblený obdélníkový popisek 2"/>
          <p:cNvSpPr/>
          <p:nvPr/>
        </p:nvSpPr>
        <p:spPr>
          <a:xfrm>
            <a:off x="395536" y="4038370"/>
            <a:ext cx="4680520" cy="1440160"/>
          </a:xfrm>
          <a:prstGeom prst="wedgeRoundRectCallout">
            <a:avLst>
              <a:gd name="adj1" fmla="val -34320"/>
              <a:gd name="adj2" fmla="val -156745"/>
              <a:gd name="adj3" fmla="val 16667"/>
            </a:avLst>
          </a:prstGeom>
          <a:solidFill>
            <a:srgbClr val="16F62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9600" b="1" dirty="0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TRAIN</a:t>
            </a:r>
            <a:endParaRPr lang="cs-CZ" sz="9600" b="1" dirty="0">
              <a:ln w="11430"/>
              <a:solidFill>
                <a:schemeClr val="accent4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Zaoblený obdélníkový popisek 3"/>
          <p:cNvSpPr/>
          <p:nvPr/>
        </p:nvSpPr>
        <p:spPr>
          <a:xfrm>
            <a:off x="5724128" y="5478530"/>
            <a:ext cx="2871936" cy="1038430"/>
          </a:xfrm>
          <a:prstGeom prst="wedgeRoundRectCallout">
            <a:avLst>
              <a:gd name="adj1" fmla="val -72527"/>
              <a:gd name="adj2" fmla="val -59883"/>
              <a:gd name="adj3" fmla="val 16667"/>
            </a:avLst>
          </a:prstGeom>
          <a:solidFill>
            <a:srgbClr val="16F62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600" b="1" dirty="0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vlak</a:t>
            </a:r>
            <a:endParaRPr lang="cs-CZ" sz="6600" b="1" dirty="0">
              <a:ln w="11430"/>
              <a:solidFill>
                <a:schemeClr val="accent4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846341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39008" y="836712"/>
            <a:ext cx="5282916" cy="5328590"/>
          </a:xfrm>
          <a:prstGeom prst="rect">
            <a:avLst/>
          </a:prstGeom>
        </p:spPr>
      </p:pic>
      <p:sp>
        <p:nvSpPr>
          <p:cNvPr id="3" name="Zaoblený obdélníkový popisek 2"/>
          <p:cNvSpPr/>
          <p:nvPr/>
        </p:nvSpPr>
        <p:spPr>
          <a:xfrm>
            <a:off x="179512" y="263285"/>
            <a:ext cx="3259496" cy="1440160"/>
          </a:xfrm>
          <a:prstGeom prst="wedgeRoundRectCallout">
            <a:avLst>
              <a:gd name="adj1" fmla="val 74963"/>
              <a:gd name="adj2" fmla="val 118995"/>
              <a:gd name="adj3" fmla="val 16667"/>
            </a:avLst>
          </a:prstGeom>
          <a:solidFill>
            <a:srgbClr val="16F62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9600" b="1" dirty="0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BALL</a:t>
            </a:r>
            <a:endParaRPr lang="cs-CZ" sz="9600" b="1" dirty="0">
              <a:ln w="11430"/>
              <a:solidFill>
                <a:schemeClr val="accent4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Zaoblený obdélníkový popisek 3"/>
          <p:cNvSpPr/>
          <p:nvPr/>
        </p:nvSpPr>
        <p:spPr>
          <a:xfrm>
            <a:off x="683568" y="5301208"/>
            <a:ext cx="2871936" cy="1038430"/>
          </a:xfrm>
          <a:prstGeom prst="wedgeRoundRectCallout">
            <a:avLst>
              <a:gd name="adj1" fmla="val -51149"/>
              <a:gd name="adj2" fmla="val -388206"/>
              <a:gd name="adj3" fmla="val 16667"/>
            </a:avLst>
          </a:prstGeom>
          <a:solidFill>
            <a:srgbClr val="16F62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600" b="1" dirty="0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míč</a:t>
            </a:r>
            <a:endParaRPr lang="cs-CZ" sz="6600" b="1" dirty="0">
              <a:ln w="11430"/>
              <a:solidFill>
                <a:schemeClr val="accent4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0722844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95128" y="302534"/>
            <a:ext cx="7848872" cy="5886654"/>
          </a:xfrm>
          <a:prstGeom prst="rect">
            <a:avLst/>
          </a:prstGeom>
        </p:spPr>
      </p:pic>
      <p:sp>
        <p:nvSpPr>
          <p:cNvPr id="3" name="Zaoblený obdélníkový popisek 2"/>
          <p:cNvSpPr/>
          <p:nvPr/>
        </p:nvSpPr>
        <p:spPr>
          <a:xfrm>
            <a:off x="179512" y="263285"/>
            <a:ext cx="3259496" cy="1440160"/>
          </a:xfrm>
          <a:prstGeom prst="wedgeRoundRectCallout">
            <a:avLst>
              <a:gd name="adj1" fmla="val 74963"/>
              <a:gd name="adj2" fmla="val 118995"/>
              <a:gd name="adj3" fmla="val 16667"/>
            </a:avLst>
          </a:prstGeom>
          <a:solidFill>
            <a:srgbClr val="16F62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9600" b="1" dirty="0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CAR</a:t>
            </a:r>
            <a:endParaRPr lang="cs-CZ" sz="9600" b="1" dirty="0">
              <a:ln w="11430"/>
              <a:solidFill>
                <a:schemeClr val="accent4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Zaoblený obdélníkový popisek 3"/>
          <p:cNvSpPr/>
          <p:nvPr/>
        </p:nvSpPr>
        <p:spPr>
          <a:xfrm>
            <a:off x="683568" y="5301208"/>
            <a:ext cx="2871936" cy="1038430"/>
          </a:xfrm>
          <a:prstGeom prst="wedgeRoundRectCallout">
            <a:avLst>
              <a:gd name="adj1" fmla="val -51149"/>
              <a:gd name="adj2" fmla="val -388206"/>
              <a:gd name="adj3" fmla="val 16667"/>
            </a:avLst>
          </a:prstGeom>
          <a:solidFill>
            <a:srgbClr val="16F62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600" b="1" dirty="0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auto</a:t>
            </a:r>
            <a:endParaRPr lang="cs-CZ" sz="6600" b="1" dirty="0">
              <a:ln w="11430"/>
              <a:solidFill>
                <a:schemeClr val="accent4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70884587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67456" y="214189"/>
            <a:ext cx="7076544" cy="6462676"/>
          </a:xfrm>
          <a:prstGeom prst="rect">
            <a:avLst/>
          </a:prstGeom>
        </p:spPr>
      </p:pic>
      <p:sp>
        <p:nvSpPr>
          <p:cNvPr id="3" name="Zaoblený obdélníkový popisek 2"/>
          <p:cNvSpPr/>
          <p:nvPr/>
        </p:nvSpPr>
        <p:spPr>
          <a:xfrm>
            <a:off x="170748" y="2924944"/>
            <a:ext cx="4977316" cy="1944216"/>
          </a:xfrm>
          <a:prstGeom prst="wedgeRoundRectCallout">
            <a:avLst>
              <a:gd name="adj1" fmla="val 90192"/>
              <a:gd name="adj2" fmla="val -41551"/>
              <a:gd name="adj3" fmla="val 16667"/>
            </a:avLst>
          </a:prstGeom>
          <a:solidFill>
            <a:srgbClr val="16F62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9600" b="1" dirty="0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DRAGON</a:t>
            </a:r>
            <a:endParaRPr lang="cs-CZ" sz="9600" b="1" dirty="0">
              <a:ln w="11430"/>
              <a:solidFill>
                <a:schemeClr val="accent4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Zaoblený obdélníkový popisek 3"/>
          <p:cNvSpPr/>
          <p:nvPr/>
        </p:nvSpPr>
        <p:spPr>
          <a:xfrm>
            <a:off x="170749" y="5638435"/>
            <a:ext cx="2871936" cy="1038430"/>
          </a:xfrm>
          <a:prstGeom prst="wedgeRoundRectCallout">
            <a:avLst>
              <a:gd name="adj1" fmla="val -12488"/>
              <a:gd name="adj2" fmla="val -166808"/>
              <a:gd name="adj3" fmla="val 16667"/>
            </a:avLst>
          </a:prstGeom>
          <a:solidFill>
            <a:srgbClr val="16F62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600" b="1" dirty="0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drak</a:t>
            </a:r>
            <a:endParaRPr lang="cs-CZ" sz="6600" b="1" dirty="0">
              <a:ln w="11430"/>
              <a:solidFill>
                <a:schemeClr val="accent4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8956624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3036" y="332656"/>
            <a:ext cx="7955487" cy="5206412"/>
          </a:xfrm>
          <a:prstGeom prst="rect">
            <a:avLst/>
          </a:prstGeom>
        </p:spPr>
      </p:pic>
      <p:sp>
        <p:nvSpPr>
          <p:cNvPr id="4" name="Zaoblený obdélníkový popisek 3"/>
          <p:cNvSpPr/>
          <p:nvPr/>
        </p:nvSpPr>
        <p:spPr>
          <a:xfrm>
            <a:off x="395536" y="263285"/>
            <a:ext cx="3744416" cy="1440160"/>
          </a:xfrm>
          <a:prstGeom prst="wedgeRoundRectCallout">
            <a:avLst>
              <a:gd name="adj1" fmla="val 51938"/>
              <a:gd name="adj2" fmla="val 138950"/>
              <a:gd name="adj3" fmla="val 16667"/>
            </a:avLst>
          </a:prstGeom>
          <a:solidFill>
            <a:srgbClr val="16F62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9600" b="1" dirty="0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PLANE</a:t>
            </a:r>
            <a:endParaRPr lang="cs-CZ" sz="9600" b="1" dirty="0">
              <a:ln w="11430"/>
              <a:solidFill>
                <a:schemeClr val="accent4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Zaoblený obdélníkový popisek 4"/>
          <p:cNvSpPr/>
          <p:nvPr/>
        </p:nvSpPr>
        <p:spPr>
          <a:xfrm>
            <a:off x="683568" y="5301208"/>
            <a:ext cx="3024336" cy="1038430"/>
          </a:xfrm>
          <a:prstGeom prst="wedgeRoundRectCallout">
            <a:avLst>
              <a:gd name="adj1" fmla="val -41142"/>
              <a:gd name="adj2" fmla="val -391980"/>
              <a:gd name="adj3" fmla="val 16667"/>
            </a:avLst>
          </a:prstGeom>
          <a:solidFill>
            <a:srgbClr val="16F62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600" b="1" dirty="0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letadlo</a:t>
            </a:r>
            <a:endParaRPr lang="cs-CZ" sz="6600" b="1" dirty="0">
              <a:ln w="11430"/>
              <a:solidFill>
                <a:schemeClr val="accent4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3276795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03648" y="1700808"/>
            <a:ext cx="7569301" cy="4529754"/>
          </a:xfrm>
          <a:prstGeom prst="rect">
            <a:avLst/>
          </a:prstGeom>
        </p:spPr>
      </p:pic>
      <p:sp>
        <p:nvSpPr>
          <p:cNvPr id="3" name="Zaoblený obdélníkový popisek 2"/>
          <p:cNvSpPr/>
          <p:nvPr/>
        </p:nvSpPr>
        <p:spPr>
          <a:xfrm>
            <a:off x="395536" y="263285"/>
            <a:ext cx="3744416" cy="1440160"/>
          </a:xfrm>
          <a:prstGeom prst="wedgeRoundRectCallout">
            <a:avLst>
              <a:gd name="adj1" fmla="val 81591"/>
              <a:gd name="adj2" fmla="val 124437"/>
              <a:gd name="adj3" fmla="val 16667"/>
            </a:avLst>
          </a:prstGeom>
          <a:solidFill>
            <a:srgbClr val="16F62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9600" b="1" dirty="0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BOAT</a:t>
            </a:r>
            <a:endParaRPr lang="cs-CZ" sz="9600" b="1" dirty="0">
              <a:ln w="11430"/>
              <a:solidFill>
                <a:schemeClr val="accent4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Zaoblený obdélníkový popisek 3"/>
          <p:cNvSpPr/>
          <p:nvPr/>
        </p:nvSpPr>
        <p:spPr>
          <a:xfrm>
            <a:off x="827584" y="2708920"/>
            <a:ext cx="2376264" cy="1038430"/>
          </a:xfrm>
          <a:prstGeom prst="wedgeRoundRectCallout">
            <a:avLst>
              <a:gd name="adj1" fmla="val -24729"/>
              <a:gd name="adj2" fmla="val -142907"/>
              <a:gd name="adj3" fmla="val 16667"/>
            </a:avLst>
          </a:prstGeom>
          <a:solidFill>
            <a:srgbClr val="16F62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600" b="1" dirty="0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loď</a:t>
            </a:r>
            <a:endParaRPr lang="cs-CZ" sz="6600" b="1" dirty="0">
              <a:ln w="11430"/>
              <a:solidFill>
                <a:schemeClr val="accent4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07109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z Hartamy\pics\prochazka_10_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aoblený obdélníkový popisek 2"/>
          <p:cNvSpPr/>
          <p:nvPr/>
        </p:nvSpPr>
        <p:spPr>
          <a:xfrm>
            <a:off x="683568" y="5301208"/>
            <a:ext cx="3024336" cy="1038430"/>
          </a:xfrm>
          <a:prstGeom prst="wedgeRoundRectCallout">
            <a:avLst>
              <a:gd name="adj1" fmla="val -4779"/>
              <a:gd name="adj2" fmla="val -212298"/>
              <a:gd name="adj3" fmla="val 16667"/>
            </a:avLst>
          </a:prstGeom>
          <a:solidFill>
            <a:srgbClr val="16F62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600" b="1" dirty="0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hračky</a:t>
            </a:r>
            <a:endParaRPr lang="cs-CZ" sz="6600" b="1" dirty="0">
              <a:ln w="11430"/>
              <a:solidFill>
                <a:schemeClr val="accent4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Zaoblený obdélníkový popisek 3"/>
          <p:cNvSpPr/>
          <p:nvPr/>
        </p:nvSpPr>
        <p:spPr>
          <a:xfrm>
            <a:off x="4716016" y="332656"/>
            <a:ext cx="3024336" cy="1038430"/>
          </a:xfrm>
          <a:prstGeom prst="wedgeRoundRectCallout">
            <a:avLst>
              <a:gd name="adj1" fmla="val -70969"/>
              <a:gd name="adj2" fmla="val 220842"/>
              <a:gd name="adj3" fmla="val 16667"/>
            </a:avLst>
          </a:prstGeom>
          <a:solidFill>
            <a:srgbClr val="16F62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600" b="1" dirty="0" err="1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toys</a:t>
            </a:r>
            <a:endParaRPr lang="cs-CZ" sz="6600" b="1" dirty="0">
              <a:ln w="11430"/>
              <a:solidFill>
                <a:schemeClr val="accent4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7922889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z Hartamy\pics\prochazka_10_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aoblený obdélníkový popisek 2"/>
          <p:cNvSpPr/>
          <p:nvPr/>
        </p:nvSpPr>
        <p:spPr>
          <a:xfrm>
            <a:off x="683568" y="5301208"/>
            <a:ext cx="3024336" cy="1038430"/>
          </a:xfrm>
          <a:prstGeom prst="wedgeRoundRectCallout">
            <a:avLst>
              <a:gd name="adj1" fmla="val -4779"/>
              <a:gd name="adj2" fmla="val -212298"/>
              <a:gd name="adj3" fmla="val 16667"/>
            </a:avLst>
          </a:prstGeom>
          <a:solidFill>
            <a:srgbClr val="16F62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600" b="1" dirty="0" err="1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train</a:t>
            </a:r>
            <a:endParaRPr lang="cs-CZ" sz="6600" b="1" dirty="0">
              <a:ln w="11430"/>
              <a:solidFill>
                <a:schemeClr val="accent4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Zaoblený obdélníkový popisek 3"/>
          <p:cNvSpPr/>
          <p:nvPr/>
        </p:nvSpPr>
        <p:spPr>
          <a:xfrm>
            <a:off x="4716016" y="332656"/>
            <a:ext cx="3024336" cy="1038430"/>
          </a:xfrm>
          <a:prstGeom prst="wedgeRoundRectCallout">
            <a:avLst>
              <a:gd name="adj1" fmla="val -70969"/>
              <a:gd name="adj2" fmla="val 220842"/>
              <a:gd name="adj3" fmla="val 16667"/>
            </a:avLst>
          </a:prstGeom>
          <a:solidFill>
            <a:srgbClr val="16F62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600" b="1" dirty="0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vlak</a:t>
            </a:r>
            <a:endParaRPr lang="cs-CZ" sz="6600" b="1" dirty="0">
              <a:ln w="11430"/>
              <a:solidFill>
                <a:schemeClr val="accent4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3462126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z Hartamy\pics\prochazka_10_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aoblený obdélníkový popisek 2"/>
          <p:cNvSpPr/>
          <p:nvPr/>
        </p:nvSpPr>
        <p:spPr>
          <a:xfrm>
            <a:off x="683568" y="5301208"/>
            <a:ext cx="3024336" cy="1038430"/>
          </a:xfrm>
          <a:prstGeom prst="wedgeRoundRectCallout">
            <a:avLst>
              <a:gd name="adj1" fmla="val -4779"/>
              <a:gd name="adj2" fmla="val -212298"/>
              <a:gd name="adj3" fmla="val 16667"/>
            </a:avLst>
          </a:prstGeom>
          <a:solidFill>
            <a:srgbClr val="16F62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600" b="1" dirty="0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míč</a:t>
            </a:r>
            <a:endParaRPr lang="cs-CZ" sz="6600" b="1" dirty="0">
              <a:ln w="11430"/>
              <a:solidFill>
                <a:schemeClr val="accent4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Zaoblený obdélníkový popisek 3"/>
          <p:cNvSpPr/>
          <p:nvPr/>
        </p:nvSpPr>
        <p:spPr>
          <a:xfrm>
            <a:off x="4716016" y="332656"/>
            <a:ext cx="3024336" cy="1038430"/>
          </a:xfrm>
          <a:prstGeom prst="wedgeRoundRectCallout">
            <a:avLst>
              <a:gd name="adj1" fmla="val -70969"/>
              <a:gd name="adj2" fmla="val 220842"/>
              <a:gd name="adj3" fmla="val 16667"/>
            </a:avLst>
          </a:prstGeom>
          <a:solidFill>
            <a:srgbClr val="16F62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600" b="1" dirty="0" err="1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ball</a:t>
            </a:r>
            <a:endParaRPr lang="cs-CZ" sz="6600" b="1" dirty="0">
              <a:ln w="11430"/>
              <a:solidFill>
                <a:schemeClr val="accent4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6829170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z Hartamy\pics\prochazka_10_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aoblený obdélníkový popisek 2"/>
          <p:cNvSpPr/>
          <p:nvPr/>
        </p:nvSpPr>
        <p:spPr>
          <a:xfrm>
            <a:off x="683568" y="5301208"/>
            <a:ext cx="3024336" cy="1038430"/>
          </a:xfrm>
          <a:prstGeom prst="wedgeRoundRectCallout">
            <a:avLst>
              <a:gd name="adj1" fmla="val -4779"/>
              <a:gd name="adj2" fmla="val -212298"/>
              <a:gd name="adj3" fmla="val 16667"/>
            </a:avLst>
          </a:prstGeom>
          <a:solidFill>
            <a:srgbClr val="16F62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600" b="1" dirty="0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car</a:t>
            </a:r>
            <a:endParaRPr lang="cs-CZ" sz="6600" b="1" dirty="0">
              <a:ln w="11430"/>
              <a:solidFill>
                <a:schemeClr val="accent4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Zaoblený obdélníkový popisek 3"/>
          <p:cNvSpPr/>
          <p:nvPr/>
        </p:nvSpPr>
        <p:spPr>
          <a:xfrm>
            <a:off x="4716016" y="332656"/>
            <a:ext cx="3024336" cy="1038430"/>
          </a:xfrm>
          <a:prstGeom prst="wedgeRoundRectCallout">
            <a:avLst>
              <a:gd name="adj1" fmla="val -70969"/>
              <a:gd name="adj2" fmla="val 220842"/>
              <a:gd name="adj3" fmla="val 16667"/>
            </a:avLst>
          </a:prstGeom>
          <a:solidFill>
            <a:srgbClr val="16F62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600" b="1" dirty="0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auto</a:t>
            </a:r>
            <a:endParaRPr lang="cs-CZ" sz="6600" b="1" dirty="0">
              <a:ln w="11430"/>
              <a:solidFill>
                <a:schemeClr val="accent4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7435291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z Hartamy\pics\prochazka_10_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aoblený obdélníkový popisek 2"/>
          <p:cNvSpPr/>
          <p:nvPr/>
        </p:nvSpPr>
        <p:spPr>
          <a:xfrm>
            <a:off x="683568" y="5301208"/>
            <a:ext cx="3024336" cy="1038430"/>
          </a:xfrm>
          <a:prstGeom prst="wedgeRoundRectCallout">
            <a:avLst>
              <a:gd name="adj1" fmla="val -4779"/>
              <a:gd name="adj2" fmla="val -212298"/>
              <a:gd name="adj3" fmla="val 16667"/>
            </a:avLst>
          </a:prstGeom>
          <a:solidFill>
            <a:srgbClr val="16F62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600" b="1" dirty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</a:t>
            </a:r>
            <a:r>
              <a:rPr lang="cs-CZ" sz="6600" b="1" dirty="0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rak</a:t>
            </a:r>
            <a:endParaRPr lang="cs-CZ" sz="6600" b="1" dirty="0">
              <a:ln w="11430"/>
              <a:solidFill>
                <a:schemeClr val="accent4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Zaoblený obdélníkový popisek 3"/>
          <p:cNvSpPr/>
          <p:nvPr/>
        </p:nvSpPr>
        <p:spPr>
          <a:xfrm>
            <a:off x="4716016" y="332656"/>
            <a:ext cx="3024336" cy="1038430"/>
          </a:xfrm>
          <a:prstGeom prst="wedgeRoundRectCallout">
            <a:avLst>
              <a:gd name="adj1" fmla="val -70969"/>
              <a:gd name="adj2" fmla="val 220842"/>
              <a:gd name="adj3" fmla="val 16667"/>
            </a:avLst>
          </a:prstGeom>
          <a:solidFill>
            <a:srgbClr val="16F62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600" b="1" dirty="0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dragon</a:t>
            </a:r>
            <a:endParaRPr lang="cs-CZ" sz="6600" b="1" dirty="0">
              <a:ln w="11430"/>
              <a:solidFill>
                <a:schemeClr val="accent4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5125839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z Hartamy\pics\prochazka_10_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aoblený obdélníkový popisek 2"/>
          <p:cNvSpPr/>
          <p:nvPr/>
        </p:nvSpPr>
        <p:spPr>
          <a:xfrm>
            <a:off x="683568" y="5301208"/>
            <a:ext cx="3024336" cy="1038430"/>
          </a:xfrm>
          <a:prstGeom prst="wedgeRoundRectCallout">
            <a:avLst>
              <a:gd name="adj1" fmla="val -4779"/>
              <a:gd name="adj2" fmla="val -212298"/>
              <a:gd name="adj3" fmla="val 16667"/>
            </a:avLst>
          </a:prstGeom>
          <a:solidFill>
            <a:srgbClr val="16F62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600" b="1" dirty="0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plane</a:t>
            </a:r>
            <a:endParaRPr lang="cs-CZ" sz="6600" b="1" dirty="0">
              <a:ln w="11430"/>
              <a:solidFill>
                <a:schemeClr val="accent4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Zaoblený obdélníkový popisek 3"/>
          <p:cNvSpPr/>
          <p:nvPr/>
        </p:nvSpPr>
        <p:spPr>
          <a:xfrm>
            <a:off x="4716016" y="332656"/>
            <a:ext cx="3024336" cy="1038430"/>
          </a:xfrm>
          <a:prstGeom prst="wedgeRoundRectCallout">
            <a:avLst>
              <a:gd name="adj1" fmla="val -70969"/>
              <a:gd name="adj2" fmla="val 220842"/>
              <a:gd name="adj3" fmla="val 16667"/>
            </a:avLst>
          </a:prstGeom>
          <a:solidFill>
            <a:srgbClr val="16F62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600" b="1" dirty="0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letadlo</a:t>
            </a:r>
            <a:endParaRPr lang="cs-CZ" sz="6600" b="1" dirty="0">
              <a:ln w="11430"/>
              <a:solidFill>
                <a:schemeClr val="accent4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1261356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z Hartamy\pics\prochazka_10_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aoblený obdélníkový popisek 2"/>
          <p:cNvSpPr/>
          <p:nvPr/>
        </p:nvSpPr>
        <p:spPr>
          <a:xfrm>
            <a:off x="683568" y="5301208"/>
            <a:ext cx="3024336" cy="1038430"/>
          </a:xfrm>
          <a:prstGeom prst="wedgeRoundRectCallout">
            <a:avLst>
              <a:gd name="adj1" fmla="val -4779"/>
              <a:gd name="adj2" fmla="val -212298"/>
              <a:gd name="adj3" fmla="val 16667"/>
            </a:avLst>
          </a:prstGeom>
          <a:solidFill>
            <a:srgbClr val="16F62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600" b="1" dirty="0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loď</a:t>
            </a:r>
            <a:endParaRPr lang="cs-CZ" sz="6600" b="1" dirty="0">
              <a:ln w="11430"/>
              <a:solidFill>
                <a:schemeClr val="accent4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Zaoblený obdélníkový popisek 3"/>
          <p:cNvSpPr/>
          <p:nvPr/>
        </p:nvSpPr>
        <p:spPr>
          <a:xfrm>
            <a:off x="4716016" y="332656"/>
            <a:ext cx="3024336" cy="1038430"/>
          </a:xfrm>
          <a:prstGeom prst="wedgeRoundRectCallout">
            <a:avLst>
              <a:gd name="adj1" fmla="val -70969"/>
              <a:gd name="adj2" fmla="val 220842"/>
              <a:gd name="adj3" fmla="val 16667"/>
            </a:avLst>
          </a:prstGeom>
          <a:solidFill>
            <a:srgbClr val="16F62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600" b="1" dirty="0" err="1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boat</a:t>
            </a:r>
            <a:endParaRPr lang="cs-CZ" sz="6600" b="1" dirty="0">
              <a:ln w="11430"/>
              <a:solidFill>
                <a:schemeClr val="accent4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944751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z Hartamy\pics\prochazka_10_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aoblený obdélníkový popisek 2"/>
          <p:cNvSpPr/>
          <p:nvPr/>
        </p:nvSpPr>
        <p:spPr>
          <a:xfrm>
            <a:off x="2221596" y="1556792"/>
            <a:ext cx="4701287" cy="707333"/>
          </a:xfrm>
          <a:prstGeom prst="wedgeRoundRectCallout">
            <a:avLst>
              <a:gd name="adj1" fmla="val -24088"/>
              <a:gd name="adj2" fmla="val -51656"/>
              <a:gd name="adj3" fmla="val 16667"/>
            </a:avLst>
          </a:prstGeom>
          <a:solidFill>
            <a:srgbClr val="16F62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800" b="1" dirty="0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TRAIN = vlak</a:t>
            </a:r>
            <a:endParaRPr lang="cs-CZ" sz="4800" b="1" dirty="0">
              <a:ln w="11430"/>
              <a:solidFill>
                <a:schemeClr val="accent4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Zaoblený obdélníkový popisek 4"/>
          <p:cNvSpPr/>
          <p:nvPr/>
        </p:nvSpPr>
        <p:spPr>
          <a:xfrm>
            <a:off x="2221476" y="2420888"/>
            <a:ext cx="4701287" cy="679953"/>
          </a:xfrm>
          <a:prstGeom prst="wedgeRoundRectCallout">
            <a:avLst>
              <a:gd name="adj1" fmla="val -24088"/>
              <a:gd name="adj2" fmla="val -51656"/>
              <a:gd name="adj3" fmla="val 16667"/>
            </a:avLst>
          </a:prstGeom>
          <a:solidFill>
            <a:srgbClr val="16F62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800" b="1" dirty="0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BALL = míč</a:t>
            </a:r>
            <a:endParaRPr lang="cs-CZ" sz="4800" b="1" dirty="0">
              <a:ln w="11430"/>
              <a:solidFill>
                <a:schemeClr val="accent4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Zaoblený obdélníkový popisek 5"/>
          <p:cNvSpPr/>
          <p:nvPr/>
        </p:nvSpPr>
        <p:spPr>
          <a:xfrm>
            <a:off x="2221476" y="3284984"/>
            <a:ext cx="4701287" cy="678391"/>
          </a:xfrm>
          <a:prstGeom prst="wedgeRoundRectCallout">
            <a:avLst>
              <a:gd name="adj1" fmla="val -24088"/>
              <a:gd name="adj2" fmla="val -51656"/>
              <a:gd name="adj3" fmla="val 16667"/>
            </a:avLst>
          </a:prstGeom>
          <a:solidFill>
            <a:srgbClr val="16F62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800" b="1" dirty="0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CAR = auto</a:t>
            </a:r>
            <a:endParaRPr lang="cs-CZ" sz="4800" b="1" dirty="0">
              <a:ln w="11430"/>
              <a:solidFill>
                <a:schemeClr val="accent4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Zaoblený obdélníkový popisek 6"/>
          <p:cNvSpPr/>
          <p:nvPr/>
        </p:nvSpPr>
        <p:spPr>
          <a:xfrm>
            <a:off x="2221355" y="4149080"/>
            <a:ext cx="4701287" cy="720080"/>
          </a:xfrm>
          <a:prstGeom prst="wedgeRoundRectCallout">
            <a:avLst>
              <a:gd name="adj1" fmla="val -24088"/>
              <a:gd name="adj2" fmla="val -51656"/>
              <a:gd name="adj3" fmla="val 16667"/>
            </a:avLst>
          </a:prstGeom>
          <a:solidFill>
            <a:srgbClr val="16F62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800" b="1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DRAGON</a:t>
            </a:r>
            <a:r>
              <a:rPr lang="cs-CZ" sz="4800" b="1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4800" b="1" dirty="0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= drak</a:t>
            </a:r>
            <a:endParaRPr lang="cs-CZ" sz="4800" b="1" dirty="0">
              <a:ln w="11430"/>
              <a:solidFill>
                <a:schemeClr val="accent4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Zaoblený obdélníkový popisek 7"/>
          <p:cNvSpPr/>
          <p:nvPr/>
        </p:nvSpPr>
        <p:spPr>
          <a:xfrm>
            <a:off x="2221356" y="5013176"/>
            <a:ext cx="4701287" cy="720080"/>
          </a:xfrm>
          <a:prstGeom prst="wedgeRoundRectCallout">
            <a:avLst>
              <a:gd name="adj1" fmla="val -24088"/>
              <a:gd name="adj2" fmla="val -51656"/>
              <a:gd name="adj3" fmla="val 16667"/>
            </a:avLst>
          </a:prstGeom>
          <a:solidFill>
            <a:srgbClr val="16F62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800" b="1" dirty="0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PLANE = letadlo</a:t>
            </a:r>
            <a:endParaRPr lang="cs-CZ" sz="4800" b="1" dirty="0">
              <a:ln w="11430"/>
              <a:solidFill>
                <a:schemeClr val="accent4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Zaoblený obdélníkový popisek 8"/>
          <p:cNvSpPr/>
          <p:nvPr/>
        </p:nvSpPr>
        <p:spPr>
          <a:xfrm>
            <a:off x="2221356" y="5938338"/>
            <a:ext cx="4701287" cy="668864"/>
          </a:xfrm>
          <a:prstGeom prst="wedgeRoundRectCallout">
            <a:avLst>
              <a:gd name="adj1" fmla="val -24088"/>
              <a:gd name="adj2" fmla="val -51656"/>
              <a:gd name="adj3" fmla="val 16667"/>
            </a:avLst>
          </a:prstGeom>
          <a:solidFill>
            <a:srgbClr val="16F62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800" b="1" dirty="0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BOAT = loď</a:t>
            </a:r>
            <a:endParaRPr lang="cs-CZ" sz="4800" b="1" dirty="0">
              <a:ln w="11430"/>
              <a:solidFill>
                <a:schemeClr val="accent4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Zaoblený obdélníkový popisek 9"/>
          <p:cNvSpPr/>
          <p:nvPr/>
        </p:nvSpPr>
        <p:spPr>
          <a:xfrm>
            <a:off x="395536" y="260648"/>
            <a:ext cx="8280920" cy="1038430"/>
          </a:xfrm>
          <a:prstGeom prst="wedgeRoundRectCallout">
            <a:avLst>
              <a:gd name="adj1" fmla="val -24088"/>
              <a:gd name="adj2" fmla="val -51656"/>
              <a:gd name="adj3" fmla="val 16667"/>
            </a:avLst>
          </a:prstGeom>
          <a:solidFill>
            <a:srgbClr val="16F62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600" b="1" dirty="0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TOYS = hračky</a:t>
            </a:r>
            <a:endParaRPr lang="cs-CZ" sz="6600" b="1" dirty="0">
              <a:ln w="11430"/>
              <a:solidFill>
                <a:schemeClr val="accent4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2812358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9400"/>
            <a:ext cx="8064896" cy="6839198"/>
          </a:xfrm>
          <a:prstGeom prst="rect">
            <a:avLst/>
          </a:prstGeom>
        </p:spPr>
      </p:pic>
      <p:sp>
        <p:nvSpPr>
          <p:cNvPr id="5" name="Zaoblený obdélníkový popisek 4"/>
          <p:cNvSpPr/>
          <p:nvPr/>
        </p:nvSpPr>
        <p:spPr>
          <a:xfrm>
            <a:off x="2627784" y="356393"/>
            <a:ext cx="3888432" cy="1440160"/>
          </a:xfrm>
          <a:prstGeom prst="wedgeRoundRectCallout">
            <a:avLst>
              <a:gd name="adj1" fmla="val -57617"/>
              <a:gd name="adj2" fmla="val 94971"/>
              <a:gd name="adj3" fmla="val 16667"/>
            </a:avLst>
          </a:prstGeom>
          <a:solidFill>
            <a:srgbClr val="16F62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9600" b="1" dirty="0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Zdroje</a:t>
            </a:r>
            <a:endParaRPr lang="cs-CZ" sz="9600" b="1" dirty="0">
              <a:ln w="11430"/>
              <a:solidFill>
                <a:schemeClr val="accent4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Zaoblený obdélníkový popisek 5"/>
          <p:cNvSpPr/>
          <p:nvPr/>
        </p:nvSpPr>
        <p:spPr>
          <a:xfrm>
            <a:off x="323528" y="3428999"/>
            <a:ext cx="8424936" cy="3142543"/>
          </a:xfrm>
          <a:prstGeom prst="wedgeRoundRectCallout">
            <a:avLst>
              <a:gd name="adj1" fmla="val 27295"/>
              <a:gd name="adj2" fmla="val -63631"/>
              <a:gd name="adj3" fmla="val 16667"/>
            </a:avLst>
          </a:prstGeom>
          <a:solidFill>
            <a:srgbClr val="16F62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vlastní zdroje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u="sng" dirty="0">
                <a:solidFill>
                  <a:schemeClr val="tx1"/>
                </a:solidFill>
                <a:hlinkClick r:id="rId3"/>
              </a:rPr>
              <a:t>http://</a:t>
            </a:r>
            <a:r>
              <a:rPr lang="cs-CZ" u="sng" dirty="0" smtClean="0">
                <a:solidFill>
                  <a:schemeClr val="tx1"/>
                </a:solidFill>
                <a:hlinkClick r:id="rId3"/>
              </a:rPr>
              <a:t>www.maxikovy-hracky.cz/katalog/drevene-hracky/dreveny-vlacek-18d</a:t>
            </a:r>
            <a:endParaRPr lang="cs-CZ" u="sng" dirty="0" smtClean="0">
              <a:solidFill>
                <a:schemeClr val="tx1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u="sng" dirty="0">
                <a:solidFill>
                  <a:schemeClr val="tx1"/>
                </a:solidFill>
                <a:hlinkClick r:id="rId4"/>
              </a:rPr>
              <a:t>http://www.tydenikpernstejn.cz/krajske-souteze-stridani-na-cele-tabulky.htm</a:t>
            </a:r>
            <a:endParaRPr lang="cs-CZ" dirty="0">
              <a:solidFill>
                <a:schemeClr val="tx1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u="sng" dirty="0">
                <a:solidFill>
                  <a:schemeClr val="tx1"/>
                </a:solidFill>
                <a:hlinkClick r:id="rId5"/>
              </a:rPr>
              <a:t>http://www.skinbook.cz/cestina/usb-prislusenstvi/hracka/usb-dalkove-rizene-auticko/</a:t>
            </a:r>
            <a:endParaRPr lang="cs-CZ" dirty="0">
              <a:solidFill>
                <a:schemeClr val="tx1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u="sng" dirty="0">
                <a:solidFill>
                  <a:schemeClr val="tx1"/>
                </a:solidFill>
                <a:hlinkClick r:id="rId6"/>
              </a:rPr>
              <a:t>http://www.alashop.cz/www-ajashop-cz/eshop/16-1-HRACKY/79-2-PLYSOVE-HRACKY/5/3481-BUBU-DRAK-DVOUHLAVY-38-CM-SE-ZVUKY</a:t>
            </a:r>
            <a:endParaRPr lang="cs-CZ" dirty="0">
              <a:solidFill>
                <a:schemeClr val="tx1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u="sng" dirty="0">
                <a:solidFill>
                  <a:schemeClr val="tx1"/>
                </a:solidFill>
                <a:hlinkClick r:id="rId7"/>
              </a:rPr>
              <a:t>http://www.dreveny-nabytek.cz/detail/13483-letadlo-bombarder-b17</a:t>
            </a:r>
            <a:endParaRPr lang="cs-CZ" dirty="0">
              <a:solidFill>
                <a:schemeClr val="tx1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u="sng" dirty="0">
                <a:solidFill>
                  <a:schemeClr val="tx1"/>
                </a:solidFill>
                <a:hlinkClick r:id="rId8"/>
              </a:rPr>
              <a:t>http://</a:t>
            </a:r>
            <a:r>
              <a:rPr lang="cs-CZ" u="sng" dirty="0" smtClean="0">
                <a:solidFill>
                  <a:schemeClr val="tx1"/>
                </a:solidFill>
                <a:hlinkClick r:id="rId8"/>
              </a:rPr>
              <a:t>www.hracky-levne.cz/lode-c-128.html</a:t>
            </a:r>
            <a:endParaRPr lang="cs-CZ" u="sng" dirty="0" smtClean="0">
              <a:solidFill>
                <a:schemeClr val="tx1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zhartamy.wz.cz</a:t>
            </a:r>
            <a:endParaRPr lang="cs-CZ" dirty="0">
              <a:solidFill>
                <a:schemeClr val="tx1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2305871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90</Words>
  <Application>Microsoft Office PowerPoint</Application>
  <PresentationFormat>Předvádění na obrazovce (4:3)</PresentationFormat>
  <Paragraphs>52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Šárka</cp:lastModifiedBy>
  <cp:revision>6</cp:revision>
  <dcterms:created xsi:type="dcterms:W3CDTF">2011-08-24T08:54:42Z</dcterms:created>
  <dcterms:modified xsi:type="dcterms:W3CDTF">2012-02-28T12:04:30Z</dcterms:modified>
</cp:coreProperties>
</file>