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53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62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VY_32_INOVACE_27_19_HV6_Skála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16129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Balet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7246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Balet, </a:t>
            </a:r>
            <a:r>
              <a:rPr lang="cs-CZ" sz="2000" dirty="0" smtClean="0"/>
              <a:t>vznik, vývoj a </a:t>
            </a:r>
            <a:r>
              <a:rPr lang="cs-CZ" sz="2000" dirty="0" smtClean="0"/>
              <a:t>hlavní skladatelé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Balet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14710"/>
          </a:xfrm>
          <a:solidFill>
            <a:srgbClr val="00B0F0"/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je určen do hudební výchovy pro žáky základní školy pro 6. ročník. Slouží k seznámení s </a:t>
            </a:r>
            <a:r>
              <a:rPr lang="cs-CZ" sz="2000" dirty="0" smtClean="0"/>
              <a:t>baletem</a:t>
            </a:r>
            <a:r>
              <a:rPr lang="cs-CZ" sz="2000" dirty="0" smtClean="0"/>
              <a:t>, </a:t>
            </a:r>
            <a:r>
              <a:rPr lang="cs-CZ" sz="2000" dirty="0" smtClean="0"/>
              <a:t>jeho počátkem , vývojem a stěžejními </a:t>
            </a:r>
            <a:r>
              <a:rPr lang="cs-CZ" sz="2000" dirty="0" smtClean="0"/>
              <a:t>díly a představiteli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Materiál slouží pro práci na interaktivní tabuli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Žáci si mohou nabyté vědomosti ověřit v závěrečných otázkách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Balet</a:t>
            </a:r>
            <a:endParaRPr lang="cs-CZ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214282" y="1500174"/>
            <a:ext cx="7143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14282" y="1071546"/>
            <a:ext cx="792961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Balet</a:t>
            </a:r>
            <a:r>
              <a:rPr lang="cs-CZ" sz="2800" b="1" dirty="0" smtClean="0"/>
              <a:t> </a:t>
            </a:r>
            <a:r>
              <a:rPr lang="cs-CZ" sz="2800" b="1" dirty="0" smtClean="0"/>
              <a:t>– </a:t>
            </a:r>
            <a:r>
              <a:rPr lang="cs-CZ" sz="2800" b="1" dirty="0" smtClean="0"/>
              <a:t>název pochází (z italského slova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ballare</a:t>
            </a:r>
            <a:r>
              <a:rPr lang="cs-CZ" sz="2800" b="1" dirty="0" smtClean="0"/>
              <a:t> – tančit), je to </a:t>
            </a:r>
            <a:r>
              <a:rPr lang="cs-CZ" sz="2800" b="1" dirty="0" smtClean="0"/>
              <a:t>žánr, který spojuje v jedno dílo – </a:t>
            </a:r>
            <a:r>
              <a:rPr lang="cs-CZ" sz="2800" b="1" dirty="0" smtClean="0">
                <a:solidFill>
                  <a:srgbClr val="00B0F0"/>
                </a:solidFill>
              </a:rPr>
              <a:t>hudbu </a:t>
            </a:r>
            <a:r>
              <a:rPr lang="cs-CZ" sz="2800" b="1" dirty="0" smtClean="0">
                <a:solidFill>
                  <a:srgbClr val="00B0F0"/>
                </a:solidFill>
              </a:rPr>
              <a:t>a </a:t>
            </a:r>
            <a:r>
              <a:rPr lang="cs-CZ" sz="2800" b="1" dirty="0" smtClean="0">
                <a:solidFill>
                  <a:srgbClr val="00B0F0"/>
                </a:solidFill>
              </a:rPr>
              <a:t>pohyb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smtClean="0"/>
              <a:t>        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9801" y="2564904"/>
            <a:ext cx="895477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Vznik </a:t>
            </a:r>
            <a:r>
              <a:rPr lang="cs-CZ" sz="2800" b="1" dirty="0" smtClean="0">
                <a:solidFill>
                  <a:srgbClr val="00B0F0"/>
                </a:solidFill>
              </a:rPr>
              <a:t>baletu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– </a:t>
            </a:r>
            <a:r>
              <a:rPr lang="cs-CZ" sz="2800" dirty="0" smtClean="0"/>
              <a:t>počátky baletu můžeme najít v druhé polovině </a:t>
            </a:r>
            <a:r>
              <a:rPr lang="cs-CZ" sz="2800" dirty="0" smtClean="0">
                <a:solidFill>
                  <a:schemeClr val="accent1"/>
                </a:solidFill>
              </a:rPr>
              <a:t>16. století</a:t>
            </a:r>
            <a:r>
              <a:rPr lang="cs-CZ" sz="2800" dirty="0" smtClean="0"/>
              <a:t>, jako součást </a:t>
            </a:r>
            <a:r>
              <a:rPr lang="cs-CZ" sz="2800" dirty="0" smtClean="0">
                <a:solidFill>
                  <a:schemeClr val="accent1"/>
                </a:solidFill>
              </a:rPr>
              <a:t>italských a francouzských oper</a:t>
            </a:r>
          </a:p>
          <a:p>
            <a:endParaRPr lang="cs-CZ" sz="2800" dirty="0" smtClean="0">
              <a:solidFill>
                <a:srgbClr val="00B0F0"/>
              </a:solidFill>
            </a:endParaRPr>
          </a:p>
          <a:p>
            <a:r>
              <a:rPr lang="cs-CZ" sz="2800" b="1" dirty="0" smtClean="0">
                <a:solidFill>
                  <a:srgbClr val="00B0F0"/>
                </a:solidFill>
              </a:rPr>
              <a:t>Vývoj </a:t>
            </a:r>
            <a:r>
              <a:rPr lang="cs-CZ" sz="2800" b="1" dirty="0" smtClean="0">
                <a:solidFill>
                  <a:srgbClr val="00B0F0"/>
                </a:solidFill>
              </a:rPr>
              <a:t>baletu</a:t>
            </a:r>
            <a:r>
              <a:rPr lang="cs-CZ" sz="2800" b="1" dirty="0" smtClean="0"/>
              <a:t> </a:t>
            </a:r>
            <a:r>
              <a:rPr lang="cs-CZ" sz="2800" dirty="0" smtClean="0"/>
              <a:t>– postupně se stával více a více </a:t>
            </a:r>
            <a:r>
              <a:rPr lang="cs-CZ" sz="2800" dirty="0" smtClean="0"/>
              <a:t>populárním a </a:t>
            </a:r>
            <a:r>
              <a:rPr lang="cs-CZ" sz="2800" dirty="0" smtClean="0">
                <a:solidFill>
                  <a:schemeClr val="accent1"/>
                </a:solidFill>
              </a:rPr>
              <a:t>největšího rozmachu dosahuje v 18. století</a:t>
            </a:r>
            <a:r>
              <a:rPr lang="cs-CZ" sz="2800" dirty="0" smtClean="0"/>
              <a:t>. V 19. století naopak zájem o balet upadá a drží se jen v Itálii, Rusku a Francii. Ve 20 století balet  opět získává na oblibě, zejména díky ruským tanečníkům</a:t>
            </a:r>
            <a:r>
              <a:rPr lang="cs-CZ" sz="2800" dirty="0"/>
              <a:t>	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Významné světové </a:t>
            </a:r>
            <a:r>
              <a:rPr lang="cs-CZ" u="sng" dirty="0" smtClean="0"/>
              <a:t>balety a skladatelé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539553" y="1484784"/>
            <a:ext cx="4608512" cy="52629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i="1" u="sng" dirty="0" smtClean="0">
                <a:ln w="50800"/>
                <a:solidFill>
                  <a:schemeClr val="accent1"/>
                </a:solidFill>
              </a:rPr>
              <a:t>PETR ILJIČ ČAJKOVSKÝ</a:t>
            </a:r>
            <a:endParaRPr lang="cs-CZ" sz="2800" b="1" i="1" u="sng" dirty="0" smtClean="0">
              <a:ln w="50800"/>
              <a:solidFill>
                <a:schemeClr val="accent1"/>
              </a:solidFill>
            </a:endParaRPr>
          </a:p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</a:t>
            </a:r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LABUTÍ JEZERO</a:t>
            </a:r>
            <a:endParaRPr lang="cs-CZ" sz="28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</a:t>
            </a:r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LOUSKÁČEK</a:t>
            </a:r>
          </a:p>
          <a:p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800" b="1" i="1" u="sng" dirty="0" smtClean="0">
                <a:ln w="50800"/>
                <a:solidFill>
                  <a:schemeClr val="accent1"/>
                </a:solidFill>
              </a:rPr>
              <a:t>SERGEJ PROKOFJEV</a:t>
            </a:r>
            <a:endParaRPr lang="cs-CZ" sz="2800" b="1" i="1" u="sng" dirty="0" smtClean="0">
              <a:ln w="50800"/>
              <a:solidFill>
                <a:schemeClr val="accent1"/>
              </a:solidFill>
            </a:endParaRPr>
          </a:p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</a:t>
            </a:r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ROMEO A JULIE</a:t>
            </a:r>
          </a:p>
          <a:p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800" b="1" i="1" u="sng" dirty="0" smtClean="0">
                <a:ln w="50800"/>
                <a:solidFill>
                  <a:schemeClr val="accent1"/>
                </a:solidFill>
              </a:rPr>
              <a:t>IGOR STRAVINSKYJ</a:t>
            </a:r>
            <a:endParaRPr lang="cs-CZ" sz="2800" b="1" i="1" u="sng" dirty="0" smtClean="0">
              <a:ln w="50800"/>
              <a:solidFill>
                <a:schemeClr val="accent1"/>
              </a:solidFill>
            </a:endParaRPr>
          </a:p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</a:t>
            </a:r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PŘÍBĚH VOJÁKA</a:t>
            </a:r>
          </a:p>
          <a:p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800" b="1" i="1" u="sng" dirty="0" smtClean="0">
                <a:ln w="50800"/>
                <a:solidFill>
                  <a:schemeClr val="accent1"/>
                </a:solidFill>
              </a:rPr>
              <a:t>ARAM CHAČATURJAN</a:t>
            </a:r>
            <a:endParaRPr lang="cs-CZ" sz="2800" b="1" i="1" u="sng" dirty="0">
              <a:ln w="50800"/>
              <a:solidFill>
                <a:schemeClr val="accent1"/>
              </a:solidFill>
            </a:endParaRPr>
          </a:p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-SPARTAKUS</a:t>
            </a:r>
            <a:endParaRPr lang="cs-CZ" sz="28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1027" name="Picture 3" descr="C:\Users\uzivatel17\AppData\Local\Microsoft\Windows\Temporary Internet Files\Content.IE5\E9U4PGSO\MC900332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46647"/>
            <a:ext cx="3598124" cy="441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01555" y="1700808"/>
            <a:ext cx="5857916" cy="2071702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 </a:t>
            </a:r>
            <a:r>
              <a:rPr lang="cs-CZ" sz="2400" b="1" dirty="0" smtClean="0"/>
              <a:t>Jak se jmenuje náš nejznámější baletní tanečník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27" name="Obláček 26"/>
          <p:cNvSpPr/>
          <p:nvPr/>
        </p:nvSpPr>
        <p:spPr>
          <a:xfrm>
            <a:off x="6126635" y="807833"/>
            <a:ext cx="2803083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Vlastimil </a:t>
            </a:r>
            <a:r>
              <a:rPr lang="cs-CZ" sz="2400" b="1" dirty="0" err="1" smtClean="0"/>
              <a:t>Harapes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1285852" y="4581203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 </a:t>
            </a:r>
            <a:r>
              <a:rPr lang="cs-CZ" sz="2400" b="1" dirty="0" smtClean="0">
                <a:solidFill>
                  <a:schemeClr val="tx1"/>
                </a:solidFill>
              </a:rPr>
              <a:t>Jak se jmenuje nejslavnější balet </a:t>
            </a:r>
            <a:r>
              <a:rPr lang="cs-CZ" sz="2400" b="1" dirty="0" err="1" smtClean="0">
                <a:solidFill>
                  <a:schemeClr val="tx1"/>
                </a:solidFill>
              </a:rPr>
              <a:t>P.I.Čajkovského</a:t>
            </a:r>
            <a:r>
              <a:rPr lang="cs-CZ" sz="2400" b="1" dirty="0" smtClean="0">
                <a:solidFill>
                  <a:schemeClr val="tx1"/>
                </a:solidFill>
              </a:rPr>
              <a:t>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5643570" y="3284984"/>
            <a:ext cx="3286148" cy="1785950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Labutí Jezero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</a:t>
            </a:r>
            <a:r>
              <a:rPr lang="cs-CZ" sz="1200" dirty="0" smtClean="0"/>
              <a:t>.</a:t>
            </a:r>
          </a:p>
          <a:p>
            <a:pPr marL="0" indent="0">
              <a:buNone/>
            </a:pPr>
            <a:endParaRPr lang="cs-CZ" sz="1200" b="1" u="sng" dirty="0"/>
          </a:p>
          <a:p>
            <a:pPr marL="0" indent="0">
              <a:buNone/>
            </a:pPr>
            <a:r>
              <a:rPr lang="cs-CZ" sz="2400" dirty="0" smtClean="0"/>
              <a:t>Obr1.- </a:t>
            </a:r>
            <a:r>
              <a:rPr lang="cs-CZ" sz="1200" dirty="0" smtClean="0"/>
              <a:t>Galerie klipart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2077</TotalTime>
  <Words>281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Prezentace aplikace PowerPoint</vt:lpstr>
      <vt:lpstr>Anotace:</vt:lpstr>
      <vt:lpstr>Balet</vt:lpstr>
      <vt:lpstr>Významné světové balety a skladatelé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229</cp:revision>
  <dcterms:created xsi:type="dcterms:W3CDTF">2011-03-22T17:13:23Z</dcterms:created>
  <dcterms:modified xsi:type="dcterms:W3CDTF">2013-04-22T16:55:26Z</dcterms:modified>
</cp:coreProperties>
</file>