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9"/>
  </p:notesMasterIdLst>
  <p:sldIdLst>
    <p:sldId id="270" r:id="rId2"/>
    <p:sldId id="269" r:id="rId3"/>
    <p:sldId id="257" r:id="rId4"/>
    <p:sldId id="273" r:id="rId5"/>
    <p:sldId id="258" r:id="rId6"/>
    <p:sldId id="27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252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5370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VY_32_INOVACE_26_02_Z9_Skála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435728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Dělení zemí podle vyspělosti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6978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HDP, HNP, IRL a rozdíly ve vyspělosti zemí světa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Dělení zemí podle vyspělosti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57176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 pojmy jako HDP, HNP, IRL a rozdíly ve vyspělosti zemí světa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9. třídy a pro interaktivní tabuli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Dělení zemí podle vyspělosti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142984"/>
            <a:ext cx="8358246" cy="2062103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Při dělení zemí na bohaté a chudé či </a:t>
            </a:r>
            <a:r>
              <a:rPr lang="cs-CZ" sz="3200" b="1" i="1" dirty="0" smtClean="0">
                <a:solidFill>
                  <a:srgbClr val="00B0F0"/>
                </a:solidFill>
              </a:rPr>
              <a:t>rozvinuté a rozvojové</a:t>
            </a:r>
            <a:r>
              <a:rPr lang="cs-CZ" sz="3200" dirty="0" smtClean="0">
                <a:solidFill>
                  <a:schemeClr val="bg1"/>
                </a:solidFill>
              </a:rPr>
              <a:t> bývají obvykle rozhodující ekonomické charakteristiky, přičemž ty nejpoužívanější jsou </a:t>
            </a:r>
            <a:r>
              <a:rPr lang="cs-CZ" sz="3200" b="1" dirty="0" smtClean="0">
                <a:solidFill>
                  <a:srgbClr val="00B0F0"/>
                </a:solidFill>
              </a:rPr>
              <a:t>HDP a HNP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3429000"/>
            <a:ext cx="8358246" cy="156966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HDP – hrubý domácí produkt</a:t>
            </a:r>
          </a:p>
          <a:p>
            <a:r>
              <a:rPr lang="cs-CZ" sz="3200" dirty="0" smtClean="0"/>
              <a:t>-je to celková peněžní hodnota zboží a služeb za dané období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143512"/>
            <a:ext cx="8358246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HNP – hrubý národní produkt</a:t>
            </a:r>
          </a:p>
          <a:p>
            <a:r>
              <a:rPr lang="cs-CZ" sz="3200" dirty="0" smtClean="0"/>
              <a:t>- Je to produkt vytvořený obyvateli národa doma i v zahraničí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1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857232"/>
            <a:ext cx="8229600" cy="1066800"/>
          </a:xfrm>
        </p:spPr>
        <p:txBody>
          <a:bodyPr/>
          <a:lstStyle/>
          <a:p>
            <a:pPr algn="ctr"/>
            <a:r>
              <a:rPr lang="cs-CZ" dirty="0" smtClean="0"/>
              <a:t>Dělení zemí světa podle HDP</a:t>
            </a:r>
            <a:endParaRPr lang="cs-CZ" dirty="0"/>
          </a:p>
        </p:txBody>
      </p:sp>
      <p:pic>
        <p:nvPicPr>
          <p:cNvPr id="1026" name="Picture 2" descr="http://upload.wikimedia.org/wikipedia/commons/8/87/GDP_PPP_per_capita_2007_IMF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071678"/>
            <a:ext cx="9144000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142852"/>
            <a:ext cx="7500990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B0F0"/>
                </a:solidFill>
              </a:rPr>
              <a:t>HDP a HNP </a:t>
            </a:r>
            <a:r>
              <a:rPr lang="cs-CZ" sz="2400" i="1" dirty="0" smtClean="0">
                <a:solidFill>
                  <a:schemeClr val="bg1"/>
                </a:solidFill>
              </a:rPr>
              <a:t>charakterizují ekonomiku státu, nikoliv však společenskou vyspělost, tu zahrnuje </a:t>
            </a:r>
            <a:r>
              <a:rPr lang="cs-CZ" sz="2400" b="1" i="1" dirty="0" smtClean="0">
                <a:solidFill>
                  <a:srgbClr val="00B0F0"/>
                </a:solidFill>
              </a:rPr>
              <a:t>IRL</a:t>
            </a:r>
            <a:endParaRPr lang="cs-CZ" sz="2400" b="1" i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1142984"/>
            <a:ext cx="8358246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IRL – index lidského rozvoje</a:t>
            </a:r>
          </a:p>
          <a:p>
            <a:r>
              <a:rPr lang="cs-CZ" sz="2400" dirty="0" smtClean="0"/>
              <a:t>-mimo HDP zahrnuje také neekonomické ukazatele (např. úroveň vzdělávání, zdravotní péče …)</a:t>
            </a:r>
            <a:endParaRPr lang="cs-CZ" sz="2400" dirty="0"/>
          </a:p>
        </p:txBody>
      </p:sp>
      <p:pic>
        <p:nvPicPr>
          <p:cNvPr id="5122" name="Picture 2" descr="http://upload.wikimedia.org/wikipedia/commons/0/07/World_literacy_map_UNHD_2007_2008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733" y="2500306"/>
            <a:ext cx="8799547" cy="420614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428992" y="6072206"/>
            <a:ext cx="207170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Mapa gramotnosti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22534" name="Picture 6" descr="http://aa.ecn.cz/img_upload/e6ffb6c50bc1424ab10ecf09e063cd63/albums/userpics/10019/800px-Developed_and_developing_countrie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7620000" cy="392909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85786" y="4143380"/>
            <a:ext cx="1143008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00" dirty="0" smtClean="0"/>
              <a:t>Velmi rozvinuté</a:t>
            </a:r>
          </a:p>
          <a:p>
            <a:r>
              <a:rPr lang="cs-CZ" sz="1000" dirty="0" smtClean="0"/>
              <a:t>Rozvinuté</a:t>
            </a:r>
          </a:p>
          <a:p>
            <a:r>
              <a:rPr lang="cs-CZ" sz="1000" dirty="0" smtClean="0"/>
              <a:t>Rozvojové</a:t>
            </a:r>
          </a:p>
          <a:p>
            <a:r>
              <a:rPr lang="cs-CZ" sz="1000" dirty="0" smtClean="0"/>
              <a:t>Velmi rozvojové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844" y="285728"/>
            <a:ext cx="828680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Mapa rozvinutých a rozvojových zemí světa</a:t>
            </a:r>
            <a:endParaRPr lang="cs-CZ" sz="2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7.10.2012]. Dostupný na WWW: http://upload.wikimedia.org/wikipedia/commons/8/87/GDP_PPP_per_capita_2007_IMF.png</a:t>
            </a:r>
          </a:p>
          <a:p>
            <a:pPr marL="0" indent="0">
              <a:buNone/>
            </a:pPr>
            <a:r>
              <a:rPr lang="cs-CZ" sz="2400" dirty="0" smtClean="0"/>
              <a:t>Obr. 2.-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7.10.2012]. Dostupný na WWW: &lt;http://upload.wikimedia.org/wikipedia/commons/0/07/World_literacy_map_UNHD_2007_2008</a:t>
            </a:r>
          </a:p>
          <a:p>
            <a:pPr marL="0" indent="0">
              <a:buNone/>
            </a:pPr>
            <a:r>
              <a:rPr lang="cs-CZ" sz="2400" dirty="0" smtClean="0"/>
              <a:t>Obr. 3.-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7.10.2012]. Dostupný na WWW: &lt;http://aa.ecn.cz/img_upload/e6ffb6c50bc1424ab10ecf09e063cd63/albums/userpics/10019/800px-Developed_and_developing_countries.PNG&gt;.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1670</TotalTime>
  <Words>224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Snímek 1</vt:lpstr>
      <vt:lpstr>Anotace:</vt:lpstr>
      <vt:lpstr>Dělení zemí podle vyspělosti</vt:lpstr>
      <vt:lpstr>Dělení zemí světa podle HDP</vt:lpstr>
      <vt:lpstr>Snímek 5</vt:lpstr>
      <vt:lpstr>Snímek 6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174</cp:revision>
  <dcterms:created xsi:type="dcterms:W3CDTF">2011-03-22T17:13:23Z</dcterms:created>
  <dcterms:modified xsi:type="dcterms:W3CDTF">2012-10-30T16:37:19Z</dcterms:modified>
</cp:coreProperties>
</file>