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noFill/>
          <a:ln>
            <a:noFill/>
          </a:ln>
        </p:spPr>
        <p:txBody>
          <a:bodyPr/>
          <a:lstStyle>
            <a:lvl1pPr>
              <a:defRPr sz="8800">
                <a:solidFill>
                  <a:schemeClr val="bg2">
                    <a:lumMod val="25000"/>
                  </a:schemeClr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5FF7-C1AC-420F-A462-AFF637CC942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EB2C1-FBAE-434A-BA9E-2AF520452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800" b="1"/>
            </a:lvl1pPr>
            <a:lvl2pPr>
              <a:defRPr sz="2800" b="1"/>
            </a:lvl2pPr>
            <a:lvl3pPr>
              <a:defRPr sz="2800" b="1"/>
            </a:lvl3pPr>
            <a:lvl4pPr>
              <a:defRPr sz="2800" b="1"/>
            </a:lvl4pPr>
            <a:lvl5pPr>
              <a:defRPr sz="2800" b="1"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5FF7-C1AC-420F-A462-AFF637CC942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EB2C1-FBAE-434A-BA9E-2AF520452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5FF7-C1AC-420F-A462-AFF637CC942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EB2C1-FBAE-434A-BA9E-2AF520452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5FF7-C1AC-420F-A462-AFF637CC942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EB2C1-FBAE-434A-BA9E-2AF520452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5FF7-C1AC-420F-A462-AFF637CC942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EB2C1-FBAE-434A-BA9E-2AF520452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5FF7-C1AC-420F-A462-AFF637CC942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EB2C1-FBAE-434A-BA9E-2AF520452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5FF7-C1AC-420F-A462-AFF637CC942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EB2C1-FBAE-434A-BA9E-2AF520452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5FF7-C1AC-420F-A462-AFF637CC942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EB2C1-FBAE-434A-BA9E-2AF520452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5FF7-C1AC-420F-A462-AFF637CC942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EB2C1-FBAE-434A-BA9E-2AF520452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5FF7-C1AC-420F-A462-AFF637CC942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EB2C1-FBAE-434A-BA9E-2AF520452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5FF7-C1AC-420F-A462-AFF637CC942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EB2C1-FBAE-434A-BA9E-2AF520452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DSC00426.JPG"/>
          <p:cNvPicPr>
            <a:picLocks noChangeAspect="1"/>
          </p:cNvPicPr>
          <p:nvPr userDrawn="1"/>
        </p:nvPicPr>
        <p:blipFill>
          <a:blip r:embed="rId13" cstate="print">
            <a:lum bright="4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25FF7-C1AC-420F-A462-AFF637CC942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EB2C1-FBAE-434A-BA9E-2AF520452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7200" b="1" kern="1200" cap="none" spc="0">
          <a:ln w="19050">
            <a:solidFill>
              <a:schemeClr val="bg2">
                <a:lumMod val="25000"/>
              </a:schemeClr>
            </a:solidFill>
            <a:prstDash val="solid"/>
          </a:ln>
          <a:solidFill>
            <a:schemeClr val="bg2">
              <a:lumMod val="25000"/>
            </a:schemeClr>
          </a:solidFill>
          <a:effectLst>
            <a:outerShdw blurRad="50000" dist="50800" dir="7500000" algn="tl">
              <a:srgbClr val="000000">
                <a:shade val="5000"/>
                <a:alpha val="3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b="0" dirty="0" smtClean="0">
                <a:solidFill>
                  <a:srgbClr val="FF0000"/>
                </a:solidFill>
              </a:rPr>
              <a:t>Název </a:t>
            </a:r>
            <a:r>
              <a:rPr lang="cs-CZ" b="0" dirty="0" err="1">
                <a:solidFill>
                  <a:srgbClr val="FF0000"/>
                </a:solidFill>
              </a:rPr>
              <a:t>školy</a:t>
            </a:r>
            <a:r>
              <a:rPr lang="cs-CZ" dirty="0" err="1"/>
              <a:t>:Základní</a:t>
            </a:r>
            <a:r>
              <a:rPr lang="cs-CZ" dirty="0"/>
              <a:t> škola a Mateřská škola </a:t>
            </a:r>
            <a:r>
              <a:rPr lang="cs-CZ" dirty="0" smtClean="0"/>
              <a:t>Prysk ,</a:t>
            </a:r>
            <a:r>
              <a:rPr lang="cs-CZ" dirty="0"/>
              <a:t>okres Česká </a:t>
            </a:r>
            <a:r>
              <a:rPr lang="cs-CZ" dirty="0" err="1"/>
              <a:t>Lípa,příspěvková</a:t>
            </a:r>
            <a:r>
              <a:rPr lang="cs-CZ" dirty="0"/>
              <a:t> </a:t>
            </a:r>
            <a:r>
              <a:rPr lang="cs-CZ" dirty="0" smtClean="0"/>
              <a:t>organizace</a:t>
            </a: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Autor: </a:t>
            </a:r>
            <a:r>
              <a:rPr lang="cs-CZ" dirty="0" smtClean="0"/>
              <a:t>Eva Vavřinová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Název materiálu:VY_52_INOVACE_26 </a:t>
            </a:r>
            <a:r>
              <a:rPr lang="cs-CZ" dirty="0"/>
              <a:t>_ENVIRONMENTÁLNÍ </a:t>
            </a:r>
            <a:r>
              <a:rPr lang="cs-CZ" dirty="0" err="1" smtClean="0"/>
              <a:t>VÝCHOVA_Význam</a:t>
            </a:r>
            <a:r>
              <a:rPr lang="cs-CZ" dirty="0" smtClean="0"/>
              <a:t> lesa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Číslo projektu: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CZ. </a:t>
            </a:r>
            <a:r>
              <a:rPr lang="cs-CZ" dirty="0"/>
              <a:t>1.07/1.4.00/21.1705</a:t>
            </a:r>
          </a:p>
          <a:p>
            <a:endParaRPr lang="cs-CZ" dirty="0" smtClean="0"/>
          </a:p>
          <a:p>
            <a:r>
              <a:rPr lang="cs-CZ" dirty="0">
                <a:solidFill>
                  <a:srgbClr val="FF0000"/>
                </a:solidFill>
              </a:rPr>
              <a:t>Anotace:</a:t>
            </a:r>
            <a:r>
              <a:rPr lang="cs-CZ" dirty="0"/>
              <a:t>Prezentace je určena žákům 3.,4.,a 5.ročníku </a:t>
            </a:r>
            <a:r>
              <a:rPr lang="cs-CZ" dirty="0" smtClean="0"/>
              <a:t>                         k </a:t>
            </a:r>
            <a:r>
              <a:rPr lang="cs-CZ" dirty="0"/>
              <a:t>procvičení učiva </a:t>
            </a:r>
            <a:r>
              <a:rPr lang="cs-CZ" dirty="0" smtClean="0"/>
              <a:t>o ekosystému les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Zdroj: </a:t>
            </a:r>
            <a:r>
              <a:rPr lang="cs-CZ" dirty="0" smtClean="0"/>
              <a:t>Vlastní fotografie-autor Eva Vavřinová</a:t>
            </a:r>
            <a:endParaRPr lang="cs-CZ" dirty="0"/>
          </a:p>
        </p:txBody>
      </p:sp>
      <p:pic>
        <p:nvPicPr>
          <p:cNvPr id="4" name="Obrázek 3" descr="Obrázek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260648"/>
            <a:ext cx="6502964" cy="151428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Význam lesa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1) je zdrojem kyslíku</a:t>
            </a:r>
            <a:endParaRPr lang="cs-CZ" dirty="0"/>
          </a:p>
        </p:txBody>
      </p:sp>
      <p:pic>
        <p:nvPicPr>
          <p:cNvPr id="4" name="Zástupný symbol pro obsah 3" descr="IMG_013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556792"/>
            <a:ext cx="6336704" cy="475252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2) umožňuje život lesním zvířatům</a:t>
            </a:r>
            <a:endParaRPr lang="cs-CZ" dirty="0"/>
          </a:p>
        </p:txBody>
      </p:sp>
      <p:pic>
        <p:nvPicPr>
          <p:cNvPr id="4" name="Zástupný symbol pro obsah 3" descr="IMG_019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2132856"/>
            <a:ext cx="6048672" cy="41584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3) </a:t>
            </a:r>
            <a:r>
              <a:rPr lang="cs-CZ" dirty="0"/>
              <a:t>t</a:t>
            </a:r>
            <a:r>
              <a:rPr lang="cs-CZ" dirty="0" smtClean="0"/>
              <a:t>ěžba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Bája\AppData\Local\Microsoft\Windows\Temporary Internet Files\Content.IE5\4QZ38C5O\MP9001851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600200"/>
            <a:ext cx="4032448" cy="4781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4) rekreace</a:t>
            </a:r>
            <a:endParaRPr lang="cs-CZ" dirty="0"/>
          </a:p>
        </p:txBody>
      </p:sp>
      <p:pic>
        <p:nvPicPr>
          <p:cNvPr id="6" name="Zástupný symbol pro obsah 5" descr="IMG_013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772816"/>
            <a:ext cx="6117836" cy="458837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5) zabraňuje </a:t>
            </a:r>
            <a:r>
              <a:rPr lang="cs-CZ" dirty="0" smtClean="0"/>
              <a:t>erozi </a:t>
            </a:r>
            <a:r>
              <a:rPr lang="cs-CZ" dirty="0" smtClean="0"/>
              <a:t>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Bája\AppData\Local\Microsoft\Windows\Temporary Internet Files\Content.IE5\LQBLIPZH\MP9004317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988840"/>
            <a:ext cx="6743502" cy="40566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6) </a:t>
            </a:r>
            <a:r>
              <a:rPr lang="cs-CZ" dirty="0"/>
              <a:t>z</a:t>
            </a:r>
            <a:r>
              <a:rPr lang="cs-CZ" dirty="0" smtClean="0"/>
              <a:t>adržuje vodu</a:t>
            </a:r>
            <a:endParaRPr lang="cs-CZ" dirty="0"/>
          </a:p>
        </p:txBody>
      </p:sp>
      <p:pic>
        <p:nvPicPr>
          <p:cNvPr id="4" name="Zástupný symbol pro obsah 3" descr="IMG_014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594929"/>
            <a:ext cx="6552728" cy="491454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7) </a:t>
            </a:r>
            <a:r>
              <a:rPr lang="cs-CZ" dirty="0"/>
              <a:t>f</a:t>
            </a:r>
            <a:r>
              <a:rPr lang="cs-CZ" dirty="0" smtClean="0"/>
              <a:t>iltr škodlivin</a:t>
            </a:r>
            <a:endParaRPr lang="cs-CZ" dirty="0"/>
          </a:p>
        </p:txBody>
      </p:sp>
      <p:pic>
        <p:nvPicPr>
          <p:cNvPr id="1026" name="Picture 2" descr="C:\Users\Bája\AppData\Local\Microsoft\Windows\Temporary Internet Files\Content.IE5\LQBLIPZH\MP90042306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2215" y="1600200"/>
            <a:ext cx="7074734" cy="4709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8) sběr lesních plodů</a:t>
            </a:r>
            <a:endParaRPr lang="cs-CZ" dirty="0"/>
          </a:p>
        </p:txBody>
      </p:sp>
      <p:pic>
        <p:nvPicPr>
          <p:cNvPr id="4" name="Zástupný symbol pro obsah 3" descr="DSC0025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Zdrojem fotografií jsou fotografie Evy a Báry Vavřinové</a:t>
            </a:r>
          </a:p>
          <a:p>
            <a:r>
              <a:rPr lang="cs-CZ" dirty="0" smtClean="0"/>
              <a:t>U fotografií 3,5,7 je zdrojem klipart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103</Words>
  <Application>Microsoft Office PowerPoint</Application>
  <PresentationFormat>Předvádění na obrazovce (4:3)</PresentationFormat>
  <Paragraphs>22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Význam lesa</vt:lpstr>
      <vt:lpstr>1) je zdrojem kyslíku</vt:lpstr>
      <vt:lpstr>2) umožňuje život lesním zvířatům</vt:lpstr>
      <vt:lpstr>3) těžba dřeva</vt:lpstr>
      <vt:lpstr>4) rekreace</vt:lpstr>
      <vt:lpstr>5) zabraňuje erozi půdy</vt:lpstr>
      <vt:lpstr>6) zadržuje vodu</vt:lpstr>
      <vt:lpstr>7) filtr škodlivin</vt:lpstr>
      <vt:lpstr>8) sběr lesních plodů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 lesa</dc:title>
  <dc:creator>Bája</dc:creator>
  <cp:lastModifiedBy>Dum</cp:lastModifiedBy>
  <cp:revision>12</cp:revision>
  <dcterms:created xsi:type="dcterms:W3CDTF">2012-02-05T14:30:53Z</dcterms:created>
  <dcterms:modified xsi:type="dcterms:W3CDTF">2012-03-19T18:39:41Z</dcterms:modified>
</cp:coreProperties>
</file>