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9"/>
  </p:notesMasterIdLst>
  <p:sldIdLst>
    <p:sldId id="270" r:id="rId2"/>
    <p:sldId id="269" r:id="rId3"/>
    <p:sldId id="257" r:id="rId4"/>
    <p:sldId id="273" r:id="rId5"/>
    <p:sldId id="275" r:id="rId6"/>
    <p:sldId id="278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00FF"/>
    <a:srgbClr val="66FF33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887" autoAdjust="0"/>
  </p:normalViewPr>
  <p:slideViewPr>
    <p:cSldViewPr>
      <p:cViewPr>
        <p:scale>
          <a:sx n="76" d="100"/>
          <a:sy n="76" d="100"/>
        </p:scale>
        <p:origin x="-2634" y="-7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CB7492-5219-4DDB-AD17-47CC9EBD5F1C}" type="doc">
      <dgm:prSet loTypeId="urn:microsoft.com/office/officeart/2005/8/layout/pyramid1" loCatId="pyramid" qsTypeId="urn:microsoft.com/office/officeart/2005/8/quickstyle/simple1" qsCatId="simple" csTypeId="urn:microsoft.com/office/officeart/2005/8/colors/accent1_4" csCatId="accent1" phldr="1"/>
      <dgm:spPr/>
    </dgm:pt>
    <dgm:pt modelId="{06695333-2FBB-4F09-8F0B-6070AF990279}">
      <dgm:prSet phldrT="[Text]" custT="1"/>
      <dgm:spPr/>
      <dgm:t>
        <a:bodyPr/>
        <a:lstStyle/>
        <a:p>
          <a:r>
            <a:rPr lang="cs-CZ" sz="1600" dirty="0" smtClean="0"/>
            <a:t>metropole</a:t>
          </a:r>
          <a:endParaRPr lang="cs-CZ" sz="1600" dirty="0"/>
        </a:p>
      </dgm:t>
    </dgm:pt>
    <dgm:pt modelId="{2BD2864C-007E-4B82-B90F-1CAD894D82C4}" type="parTrans" cxnId="{C962449F-9820-447F-8CDC-C981022BC76F}">
      <dgm:prSet/>
      <dgm:spPr/>
      <dgm:t>
        <a:bodyPr/>
        <a:lstStyle/>
        <a:p>
          <a:endParaRPr lang="cs-CZ"/>
        </a:p>
      </dgm:t>
    </dgm:pt>
    <dgm:pt modelId="{74BC47DE-6355-4A1F-B53D-1A76279F34FD}" type="sibTrans" cxnId="{C962449F-9820-447F-8CDC-C981022BC76F}">
      <dgm:prSet/>
      <dgm:spPr/>
      <dgm:t>
        <a:bodyPr/>
        <a:lstStyle/>
        <a:p>
          <a:endParaRPr lang="cs-CZ"/>
        </a:p>
      </dgm:t>
    </dgm:pt>
    <dgm:pt modelId="{15F6165F-5FA8-4634-945D-A046B193E08D}">
      <dgm:prSet phldrT="[Text]"/>
      <dgm:spPr/>
      <dgm:t>
        <a:bodyPr/>
        <a:lstStyle/>
        <a:p>
          <a:r>
            <a:rPr lang="cs-CZ" dirty="0" smtClean="0"/>
            <a:t>vesnice</a:t>
          </a:r>
          <a:endParaRPr lang="cs-CZ" dirty="0"/>
        </a:p>
      </dgm:t>
    </dgm:pt>
    <dgm:pt modelId="{31BF9DD9-68C9-443C-A30B-E63D8E8CAF9A}" type="parTrans" cxnId="{CEE67196-9988-4E72-A039-06DBC0204354}">
      <dgm:prSet/>
      <dgm:spPr/>
      <dgm:t>
        <a:bodyPr/>
        <a:lstStyle/>
        <a:p>
          <a:endParaRPr lang="cs-CZ"/>
        </a:p>
      </dgm:t>
    </dgm:pt>
    <dgm:pt modelId="{4A848ACB-83CB-474D-919A-1DF46F2A33C0}" type="sibTrans" cxnId="{CEE67196-9988-4E72-A039-06DBC0204354}">
      <dgm:prSet/>
      <dgm:spPr/>
      <dgm:t>
        <a:bodyPr/>
        <a:lstStyle/>
        <a:p>
          <a:endParaRPr lang="cs-CZ"/>
        </a:p>
      </dgm:t>
    </dgm:pt>
    <dgm:pt modelId="{9BC09EE9-9192-478E-8853-CD2786D1F3F6}">
      <dgm:prSet phldrT="[Text]"/>
      <dgm:spPr/>
      <dgm:t>
        <a:bodyPr/>
        <a:lstStyle/>
        <a:p>
          <a:r>
            <a:rPr lang="cs-CZ" dirty="0" smtClean="0"/>
            <a:t>samota</a:t>
          </a:r>
          <a:endParaRPr lang="cs-CZ" dirty="0"/>
        </a:p>
      </dgm:t>
    </dgm:pt>
    <dgm:pt modelId="{F6E8F26C-EA90-490C-BCD2-5FE30D83BA4D}" type="parTrans" cxnId="{5D1775AE-D3D8-4AB5-BB98-B968F524A516}">
      <dgm:prSet/>
      <dgm:spPr/>
      <dgm:t>
        <a:bodyPr/>
        <a:lstStyle/>
        <a:p>
          <a:endParaRPr lang="cs-CZ"/>
        </a:p>
      </dgm:t>
    </dgm:pt>
    <dgm:pt modelId="{DDA1BC2C-F6A9-4B1D-95A9-D16136F08732}" type="sibTrans" cxnId="{5D1775AE-D3D8-4AB5-BB98-B968F524A516}">
      <dgm:prSet/>
      <dgm:spPr/>
      <dgm:t>
        <a:bodyPr/>
        <a:lstStyle/>
        <a:p>
          <a:endParaRPr lang="cs-CZ"/>
        </a:p>
      </dgm:t>
    </dgm:pt>
    <dgm:pt modelId="{095F4AB6-964B-4B02-A685-9338928D5434}">
      <dgm:prSet phldrT="[Text]"/>
      <dgm:spPr/>
      <dgm:t>
        <a:bodyPr/>
        <a:lstStyle/>
        <a:p>
          <a:r>
            <a:rPr lang="cs-CZ" dirty="0" smtClean="0"/>
            <a:t>velkoměsto</a:t>
          </a:r>
          <a:endParaRPr lang="cs-CZ" dirty="0"/>
        </a:p>
      </dgm:t>
    </dgm:pt>
    <dgm:pt modelId="{092807FD-4F70-448E-B956-7463E544427D}" type="parTrans" cxnId="{60CB6016-6ECF-40E7-81A5-2F037CBBF2DE}">
      <dgm:prSet/>
      <dgm:spPr/>
      <dgm:t>
        <a:bodyPr/>
        <a:lstStyle/>
        <a:p>
          <a:endParaRPr lang="cs-CZ"/>
        </a:p>
      </dgm:t>
    </dgm:pt>
    <dgm:pt modelId="{6461692F-1D71-40FD-A272-987FD141AD72}" type="sibTrans" cxnId="{60CB6016-6ECF-40E7-81A5-2F037CBBF2DE}">
      <dgm:prSet/>
      <dgm:spPr/>
      <dgm:t>
        <a:bodyPr/>
        <a:lstStyle/>
        <a:p>
          <a:endParaRPr lang="cs-CZ"/>
        </a:p>
      </dgm:t>
    </dgm:pt>
    <dgm:pt modelId="{09896D27-8856-4B0F-9021-B152004CEB27}">
      <dgm:prSet phldrT="[Text]"/>
      <dgm:spPr/>
      <dgm:t>
        <a:bodyPr/>
        <a:lstStyle/>
        <a:p>
          <a:r>
            <a:rPr lang="cs-CZ" dirty="0" smtClean="0"/>
            <a:t>město</a:t>
          </a:r>
          <a:endParaRPr lang="cs-CZ" dirty="0"/>
        </a:p>
      </dgm:t>
    </dgm:pt>
    <dgm:pt modelId="{FEEB119E-B4DE-4CCC-9019-C96C4AD53F75}" type="parTrans" cxnId="{EA3892E9-9DC1-49C8-846F-8F340517B107}">
      <dgm:prSet/>
      <dgm:spPr/>
      <dgm:t>
        <a:bodyPr/>
        <a:lstStyle/>
        <a:p>
          <a:endParaRPr lang="cs-CZ"/>
        </a:p>
      </dgm:t>
    </dgm:pt>
    <dgm:pt modelId="{4253418A-705E-438D-A3B3-B25AB41E35FA}" type="sibTrans" cxnId="{EA3892E9-9DC1-49C8-846F-8F340517B107}">
      <dgm:prSet/>
      <dgm:spPr/>
      <dgm:t>
        <a:bodyPr/>
        <a:lstStyle/>
        <a:p>
          <a:endParaRPr lang="cs-CZ"/>
        </a:p>
      </dgm:t>
    </dgm:pt>
    <dgm:pt modelId="{C402E35A-0091-4212-BCAF-1C33BF604971}">
      <dgm:prSet phldrT="[Text]"/>
      <dgm:spPr/>
      <dgm:t>
        <a:bodyPr/>
        <a:lstStyle/>
        <a:p>
          <a:r>
            <a:rPr lang="cs-CZ" dirty="0" smtClean="0"/>
            <a:t>městys</a:t>
          </a:r>
          <a:endParaRPr lang="cs-CZ" dirty="0"/>
        </a:p>
      </dgm:t>
    </dgm:pt>
    <dgm:pt modelId="{A015FC75-B986-4DE8-B65F-19000F9A2FC6}" type="parTrans" cxnId="{176DDDAA-36B4-4430-9D3A-C789F6F22C03}">
      <dgm:prSet/>
      <dgm:spPr/>
      <dgm:t>
        <a:bodyPr/>
        <a:lstStyle/>
        <a:p>
          <a:endParaRPr lang="cs-CZ"/>
        </a:p>
      </dgm:t>
    </dgm:pt>
    <dgm:pt modelId="{7466C6BC-2A13-4937-8B8F-0D1E6F57B025}" type="sibTrans" cxnId="{176DDDAA-36B4-4430-9D3A-C789F6F22C03}">
      <dgm:prSet/>
      <dgm:spPr/>
      <dgm:t>
        <a:bodyPr/>
        <a:lstStyle/>
        <a:p>
          <a:endParaRPr lang="cs-CZ"/>
        </a:p>
      </dgm:t>
    </dgm:pt>
    <dgm:pt modelId="{A55E92DC-906C-4D18-9A98-4A9DAF538CCB}" type="pres">
      <dgm:prSet presAssocID="{66CB7492-5219-4DDB-AD17-47CC9EBD5F1C}" presName="Name0" presStyleCnt="0">
        <dgm:presLayoutVars>
          <dgm:dir/>
          <dgm:animLvl val="lvl"/>
          <dgm:resizeHandles val="exact"/>
        </dgm:presLayoutVars>
      </dgm:prSet>
      <dgm:spPr/>
    </dgm:pt>
    <dgm:pt modelId="{34890364-5438-412B-81AA-5E0554091CDE}" type="pres">
      <dgm:prSet presAssocID="{06695333-2FBB-4F09-8F0B-6070AF990279}" presName="Name8" presStyleCnt="0"/>
      <dgm:spPr/>
    </dgm:pt>
    <dgm:pt modelId="{9D1096D4-B623-4BD5-9489-51151B358C25}" type="pres">
      <dgm:prSet presAssocID="{06695333-2FBB-4F09-8F0B-6070AF990279}" presName="level" presStyleLbl="node1" presStyleIdx="0" presStyleCnt="6" custScaleX="10909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41D6C8-67A2-442D-971C-E9022E20D83F}" type="pres">
      <dgm:prSet presAssocID="{06695333-2FBB-4F09-8F0B-6070AF99027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10B38F-D768-4786-A658-1E2A139984C4}" type="pres">
      <dgm:prSet presAssocID="{095F4AB6-964B-4B02-A685-9338928D5434}" presName="Name8" presStyleCnt="0"/>
      <dgm:spPr/>
    </dgm:pt>
    <dgm:pt modelId="{A45A53C3-3352-4A30-A228-2379358C6E6A}" type="pres">
      <dgm:prSet presAssocID="{095F4AB6-964B-4B02-A685-9338928D5434}" presName="level" presStyleLbl="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EB5FCCF-1EEC-44A4-9DBA-95DA6FE4F8DF}" type="pres">
      <dgm:prSet presAssocID="{095F4AB6-964B-4B02-A685-9338928D543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FA91D9-388F-45FF-BAC1-CE1C08DE4509}" type="pres">
      <dgm:prSet presAssocID="{09896D27-8856-4B0F-9021-B152004CEB27}" presName="Name8" presStyleCnt="0"/>
      <dgm:spPr/>
    </dgm:pt>
    <dgm:pt modelId="{D8EC1217-DF0A-469E-8FE2-8425446AA98E}" type="pres">
      <dgm:prSet presAssocID="{09896D27-8856-4B0F-9021-B152004CEB27}" presName="level" presStyleLbl="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D3BD56-4E99-4910-925C-B2F7207C73D3}" type="pres">
      <dgm:prSet presAssocID="{09896D27-8856-4B0F-9021-B152004CEB2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FF16EE-7A4F-426A-B462-45A972BD303D}" type="pres">
      <dgm:prSet presAssocID="{C402E35A-0091-4212-BCAF-1C33BF604971}" presName="Name8" presStyleCnt="0"/>
      <dgm:spPr/>
    </dgm:pt>
    <dgm:pt modelId="{221D4348-6808-4655-BB20-EFD0D44FD09B}" type="pres">
      <dgm:prSet presAssocID="{C402E35A-0091-4212-BCAF-1C33BF604971}" presName="level" presStyleLbl="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FF94D90-2E26-4BF4-B885-761A3DEA5B0A}" type="pres">
      <dgm:prSet presAssocID="{C402E35A-0091-4212-BCAF-1C33BF60497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7F2EE0-D235-4344-A497-C65B50F118F3}" type="pres">
      <dgm:prSet presAssocID="{15F6165F-5FA8-4634-945D-A046B193E08D}" presName="Name8" presStyleCnt="0"/>
      <dgm:spPr/>
    </dgm:pt>
    <dgm:pt modelId="{66FB6167-B5A2-457D-957F-F0CF3B9B88C0}" type="pres">
      <dgm:prSet presAssocID="{15F6165F-5FA8-4634-945D-A046B193E08D}" presName="level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9FCA6C-F08B-4919-AA48-5DDA7B136E56}" type="pres">
      <dgm:prSet presAssocID="{15F6165F-5FA8-4634-945D-A046B193E08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7AB962E-A90E-4D3B-9604-C8B1C61AA9A0}" type="pres">
      <dgm:prSet presAssocID="{9BC09EE9-9192-478E-8853-CD2786D1F3F6}" presName="Name8" presStyleCnt="0"/>
      <dgm:spPr/>
    </dgm:pt>
    <dgm:pt modelId="{9ABF4577-A551-48FE-99B1-311BB6256062}" type="pres">
      <dgm:prSet presAssocID="{9BC09EE9-9192-478E-8853-CD2786D1F3F6}" presName="level" presStyleLbl="node1" presStyleIdx="5" presStyleCnt="6" custLinFactNeighborX="586" custLinFactNeighborY="199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F697FB-06CE-424A-9AB1-82B0A99B47A6}" type="pres">
      <dgm:prSet presAssocID="{9BC09EE9-9192-478E-8853-CD2786D1F3F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9D64B80-E608-456E-B43C-9427AFCC52DC}" type="presOf" srcId="{095F4AB6-964B-4B02-A685-9338928D5434}" destId="{A45A53C3-3352-4A30-A228-2379358C6E6A}" srcOrd="0" destOrd="0" presId="urn:microsoft.com/office/officeart/2005/8/layout/pyramid1"/>
    <dgm:cxn modelId="{5707D04D-524C-4076-831F-DD54E6953948}" type="presOf" srcId="{C402E35A-0091-4212-BCAF-1C33BF604971}" destId="{4FF94D90-2E26-4BF4-B885-761A3DEA5B0A}" srcOrd="1" destOrd="0" presId="urn:microsoft.com/office/officeart/2005/8/layout/pyramid1"/>
    <dgm:cxn modelId="{9572C2B4-F406-49D3-886B-702D9504F541}" type="presOf" srcId="{9BC09EE9-9192-478E-8853-CD2786D1F3F6}" destId="{9ABF4577-A551-48FE-99B1-311BB6256062}" srcOrd="0" destOrd="0" presId="urn:microsoft.com/office/officeart/2005/8/layout/pyramid1"/>
    <dgm:cxn modelId="{AD2FBC33-5706-432F-B447-C79C90561BFD}" type="presOf" srcId="{15F6165F-5FA8-4634-945D-A046B193E08D}" destId="{019FCA6C-F08B-4919-AA48-5DDA7B136E56}" srcOrd="1" destOrd="0" presId="urn:microsoft.com/office/officeart/2005/8/layout/pyramid1"/>
    <dgm:cxn modelId="{15045C24-9BB0-469F-A978-07E22560C876}" type="presOf" srcId="{09896D27-8856-4B0F-9021-B152004CEB27}" destId="{D8EC1217-DF0A-469E-8FE2-8425446AA98E}" srcOrd="0" destOrd="0" presId="urn:microsoft.com/office/officeart/2005/8/layout/pyramid1"/>
    <dgm:cxn modelId="{FB718095-CA14-4D40-A88D-5473505D5092}" type="presOf" srcId="{66CB7492-5219-4DDB-AD17-47CC9EBD5F1C}" destId="{A55E92DC-906C-4D18-9A98-4A9DAF538CCB}" srcOrd="0" destOrd="0" presId="urn:microsoft.com/office/officeart/2005/8/layout/pyramid1"/>
    <dgm:cxn modelId="{5D1775AE-D3D8-4AB5-BB98-B968F524A516}" srcId="{66CB7492-5219-4DDB-AD17-47CC9EBD5F1C}" destId="{9BC09EE9-9192-478E-8853-CD2786D1F3F6}" srcOrd="5" destOrd="0" parTransId="{F6E8F26C-EA90-490C-BCD2-5FE30D83BA4D}" sibTransId="{DDA1BC2C-F6A9-4B1D-95A9-D16136F08732}"/>
    <dgm:cxn modelId="{0E59B348-52F4-454A-9953-FBB62C137786}" type="presOf" srcId="{06695333-2FBB-4F09-8F0B-6070AF990279}" destId="{9D1096D4-B623-4BD5-9489-51151B358C25}" srcOrd="0" destOrd="0" presId="urn:microsoft.com/office/officeart/2005/8/layout/pyramid1"/>
    <dgm:cxn modelId="{C962449F-9820-447F-8CDC-C981022BC76F}" srcId="{66CB7492-5219-4DDB-AD17-47CC9EBD5F1C}" destId="{06695333-2FBB-4F09-8F0B-6070AF990279}" srcOrd="0" destOrd="0" parTransId="{2BD2864C-007E-4B82-B90F-1CAD894D82C4}" sibTransId="{74BC47DE-6355-4A1F-B53D-1A76279F34FD}"/>
    <dgm:cxn modelId="{97E70DF9-CEAF-43B0-83B0-F859D782241B}" type="presOf" srcId="{C402E35A-0091-4212-BCAF-1C33BF604971}" destId="{221D4348-6808-4655-BB20-EFD0D44FD09B}" srcOrd="0" destOrd="0" presId="urn:microsoft.com/office/officeart/2005/8/layout/pyramid1"/>
    <dgm:cxn modelId="{EA3892E9-9DC1-49C8-846F-8F340517B107}" srcId="{66CB7492-5219-4DDB-AD17-47CC9EBD5F1C}" destId="{09896D27-8856-4B0F-9021-B152004CEB27}" srcOrd="2" destOrd="0" parTransId="{FEEB119E-B4DE-4CCC-9019-C96C4AD53F75}" sibTransId="{4253418A-705E-438D-A3B3-B25AB41E35FA}"/>
    <dgm:cxn modelId="{CEE67196-9988-4E72-A039-06DBC0204354}" srcId="{66CB7492-5219-4DDB-AD17-47CC9EBD5F1C}" destId="{15F6165F-5FA8-4634-945D-A046B193E08D}" srcOrd="4" destOrd="0" parTransId="{31BF9DD9-68C9-443C-A30B-E63D8E8CAF9A}" sibTransId="{4A848ACB-83CB-474D-919A-1DF46F2A33C0}"/>
    <dgm:cxn modelId="{C0EA4451-F510-4AB9-9EAD-6BEDB0724C98}" type="presOf" srcId="{095F4AB6-964B-4B02-A685-9338928D5434}" destId="{1EB5FCCF-1EEC-44A4-9DBA-95DA6FE4F8DF}" srcOrd="1" destOrd="0" presId="urn:microsoft.com/office/officeart/2005/8/layout/pyramid1"/>
    <dgm:cxn modelId="{55010FCE-70A2-44AF-AE8D-DCCEDCB6525B}" type="presOf" srcId="{9BC09EE9-9192-478E-8853-CD2786D1F3F6}" destId="{26F697FB-06CE-424A-9AB1-82B0A99B47A6}" srcOrd="1" destOrd="0" presId="urn:microsoft.com/office/officeart/2005/8/layout/pyramid1"/>
    <dgm:cxn modelId="{0B69D382-2339-4B0D-BD71-21E9564D3FE1}" type="presOf" srcId="{09896D27-8856-4B0F-9021-B152004CEB27}" destId="{B9D3BD56-4E99-4910-925C-B2F7207C73D3}" srcOrd="1" destOrd="0" presId="urn:microsoft.com/office/officeart/2005/8/layout/pyramid1"/>
    <dgm:cxn modelId="{60CB6016-6ECF-40E7-81A5-2F037CBBF2DE}" srcId="{66CB7492-5219-4DDB-AD17-47CC9EBD5F1C}" destId="{095F4AB6-964B-4B02-A685-9338928D5434}" srcOrd="1" destOrd="0" parTransId="{092807FD-4F70-448E-B956-7463E544427D}" sibTransId="{6461692F-1D71-40FD-A272-987FD141AD72}"/>
    <dgm:cxn modelId="{176DDDAA-36B4-4430-9D3A-C789F6F22C03}" srcId="{66CB7492-5219-4DDB-AD17-47CC9EBD5F1C}" destId="{C402E35A-0091-4212-BCAF-1C33BF604971}" srcOrd="3" destOrd="0" parTransId="{A015FC75-B986-4DE8-B65F-19000F9A2FC6}" sibTransId="{7466C6BC-2A13-4937-8B8F-0D1E6F57B025}"/>
    <dgm:cxn modelId="{4172C28E-615A-432D-B9C4-29200451277A}" type="presOf" srcId="{15F6165F-5FA8-4634-945D-A046B193E08D}" destId="{66FB6167-B5A2-457D-957F-F0CF3B9B88C0}" srcOrd="0" destOrd="0" presId="urn:microsoft.com/office/officeart/2005/8/layout/pyramid1"/>
    <dgm:cxn modelId="{63A2D3CF-7EE8-40C8-BFE6-A8EF8F179664}" type="presOf" srcId="{06695333-2FBB-4F09-8F0B-6070AF990279}" destId="{6041D6C8-67A2-442D-971C-E9022E20D83F}" srcOrd="1" destOrd="0" presId="urn:microsoft.com/office/officeart/2005/8/layout/pyramid1"/>
    <dgm:cxn modelId="{225B6E52-EBF1-4768-83CE-FA7F12CB83FC}" type="presParOf" srcId="{A55E92DC-906C-4D18-9A98-4A9DAF538CCB}" destId="{34890364-5438-412B-81AA-5E0554091CDE}" srcOrd="0" destOrd="0" presId="urn:microsoft.com/office/officeart/2005/8/layout/pyramid1"/>
    <dgm:cxn modelId="{F3D9DBB0-7056-4C0A-8C0F-28AF6987554B}" type="presParOf" srcId="{34890364-5438-412B-81AA-5E0554091CDE}" destId="{9D1096D4-B623-4BD5-9489-51151B358C25}" srcOrd="0" destOrd="0" presId="urn:microsoft.com/office/officeart/2005/8/layout/pyramid1"/>
    <dgm:cxn modelId="{9987BCA4-BC4A-4235-9C00-977CED583A27}" type="presParOf" srcId="{34890364-5438-412B-81AA-5E0554091CDE}" destId="{6041D6C8-67A2-442D-971C-E9022E20D83F}" srcOrd="1" destOrd="0" presId="urn:microsoft.com/office/officeart/2005/8/layout/pyramid1"/>
    <dgm:cxn modelId="{94FC4DAA-7393-4328-952F-288DCCD17E15}" type="presParOf" srcId="{A55E92DC-906C-4D18-9A98-4A9DAF538CCB}" destId="{AE10B38F-D768-4786-A658-1E2A139984C4}" srcOrd="1" destOrd="0" presId="urn:microsoft.com/office/officeart/2005/8/layout/pyramid1"/>
    <dgm:cxn modelId="{CEE130C5-AD48-42D9-8913-233AC335EFC4}" type="presParOf" srcId="{AE10B38F-D768-4786-A658-1E2A139984C4}" destId="{A45A53C3-3352-4A30-A228-2379358C6E6A}" srcOrd="0" destOrd="0" presId="urn:microsoft.com/office/officeart/2005/8/layout/pyramid1"/>
    <dgm:cxn modelId="{03FA22A6-3ED8-4F6C-BF18-9833CD01214A}" type="presParOf" srcId="{AE10B38F-D768-4786-A658-1E2A139984C4}" destId="{1EB5FCCF-1EEC-44A4-9DBA-95DA6FE4F8DF}" srcOrd="1" destOrd="0" presId="urn:microsoft.com/office/officeart/2005/8/layout/pyramid1"/>
    <dgm:cxn modelId="{DBA17825-4FAD-482D-A08C-3AC7D1809F91}" type="presParOf" srcId="{A55E92DC-906C-4D18-9A98-4A9DAF538CCB}" destId="{1CFA91D9-388F-45FF-BAC1-CE1C08DE4509}" srcOrd="2" destOrd="0" presId="urn:microsoft.com/office/officeart/2005/8/layout/pyramid1"/>
    <dgm:cxn modelId="{8A77042B-C263-421E-AB55-5879EAF92EAD}" type="presParOf" srcId="{1CFA91D9-388F-45FF-BAC1-CE1C08DE4509}" destId="{D8EC1217-DF0A-469E-8FE2-8425446AA98E}" srcOrd="0" destOrd="0" presId="urn:microsoft.com/office/officeart/2005/8/layout/pyramid1"/>
    <dgm:cxn modelId="{718BAB36-739C-4F09-9375-822F9166B5EF}" type="presParOf" srcId="{1CFA91D9-388F-45FF-BAC1-CE1C08DE4509}" destId="{B9D3BD56-4E99-4910-925C-B2F7207C73D3}" srcOrd="1" destOrd="0" presId="urn:microsoft.com/office/officeart/2005/8/layout/pyramid1"/>
    <dgm:cxn modelId="{535ACB89-647B-495B-A5DE-407DA52180AC}" type="presParOf" srcId="{A55E92DC-906C-4D18-9A98-4A9DAF538CCB}" destId="{8EFF16EE-7A4F-426A-B462-45A972BD303D}" srcOrd="3" destOrd="0" presId="urn:microsoft.com/office/officeart/2005/8/layout/pyramid1"/>
    <dgm:cxn modelId="{286FDF58-F97A-4CC0-A609-7AC7E8D8A268}" type="presParOf" srcId="{8EFF16EE-7A4F-426A-B462-45A972BD303D}" destId="{221D4348-6808-4655-BB20-EFD0D44FD09B}" srcOrd="0" destOrd="0" presId="urn:microsoft.com/office/officeart/2005/8/layout/pyramid1"/>
    <dgm:cxn modelId="{A0D9B431-D2EC-42FF-8450-7D5F18CCADA7}" type="presParOf" srcId="{8EFF16EE-7A4F-426A-B462-45A972BD303D}" destId="{4FF94D90-2E26-4BF4-B885-761A3DEA5B0A}" srcOrd="1" destOrd="0" presId="urn:microsoft.com/office/officeart/2005/8/layout/pyramid1"/>
    <dgm:cxn modelId="{2D9D1CB7-4637-4446-B917-20E1051F6108}" type="presParOf" srcId="{A55E92DC-906C-4D18-9A98-4A9DAF538CCB}" destId="{187F2EE0-D235-4344-A497-C65B50F118F3}" srcOrd="4" destOrd="0" presId="urn:microsoft.com/office/officeart/2005/8/layout/pyramid1"/>
    <dgm:cxn modelId="{4CFF8E00-D82B-4764-A518-1746DAB16AFB}" type="presParOf" srcId="{187F2EE0-D235-4344-A497-C65B50F118F3}" destId="{66FB6167-B5A2-457D-957F-F0CF3B9B88C0}" srcOrd="0" destOrd="0" presId="urn:microsoft.com/office/officeart/2005/8/layout/pyramid1"/>
    <dgm:cxn modelId="{F596786F-AF3A-458C-A35F-AB24DBE7E78C}" type="presParOf" srcId="{187F2EE0-D235-4344-A497-C65B50F118F3}" destId="{019FCA6C-F08B-4919-AA48-5DDA7B136E56}" srcOrd="1" destOrd="0" presId="urn:microsoft.com/office/officeart/2005/8/layout/pyramid1"/>
    <dgm:cxn modelId="{17372DCC-B0CE-484B-A606-EB429D69B0A9}" type="presParOf" srcId="{A55E92DC-906C-4D18-9A98-4A9DAF538CCB}" destId="{07AB962E-A90E-4D3B-9604-C8B1C61AA9A0}" srcOrd="5" destOrd="0" presId="urn:microsoft.com/office/officeart/2005/8/layout/pyramid1"/>
    <dgm:cxn modelId="{2A4BA1E0-DEAC-4285-A345-0D5266B1688B}" type="presParOf" srcId="{07AB962E-A90E-4D3B-9604-C8B1C61AA9A0}" destId="{9ABF4577-A551-48FE-99B1-311BB6256062}" srcOrd="0" destOrd="0" presId="urn:microsoft.com/office/officeart/2005/8/layout/pyramid1"/>
    <dgm:cxn modelId="{DC05BB46-FE61-4C3B-8654-50452424BEEB}" type="presParOf" srcId="{07AB962E-A90E-4D3B-9604-C8B1C61AA9A0}" destId="{26F697FB-06CE-424A-9AB1-82B0A99B47A6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1096D4-B623-4BD5-9489-51151B358C25}">
      <dsp:nvSpPr>
        <dsp:cNvPr id="0" name=""/>
        <dsp:cNvSpPr/>
      </dsp:nvSpPr>
      <dsp:spPr>
        <a:xfrm>
          <a:off x="2592287" y="0"/>
          <a:ext cx="1152128" cy="551137"/>
        </a:xfrm>
        <a:prstGeom prst="trapezoid">
          <a:avLst>
            <a:gd name="adj" fmla="val 95813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metropole</a:t>
          </a:r>
          <a:endParaRPr lang="cs-CZ" sz="1600" kern="1200" dirty="0"/>
        </a:p>
      </dsp:txBody>
      <dsp:txXfrm>
        <a:off x="2592287" y="0"/>
        <a:ext cx="1152128" cy="551137"/>
      </dsp:txXfrm>
    </dsp:sp>
    <dsp:sp modelId="{A45A53C3-3352-4A30-A228-2379358C6E6A}">
      <dsp:nvSpPr>
        <dsp:cNvPr id="0" name=""/>
        <dsp:cNvSpPr/>
      </dsp:nvSpPr>
      <dsp:spPr>
        <a:xfrm>
          <a:off x="2112234" y="551137"/>
          <a:ext cx="2112234" cy="551137"/>
        </a:xfrm>
        <a:prstGeom prst="trapezoid">
          <a:avLst>
            <a:gd name="adj" fmla="val 95813"/>
          </a:avLst>
        </a:prstGeom>
        <a:solidFill>
          <a:schemeClr val="accent1">
            <a:shade val="50000"/>
            <a:hueOff val="215240"/>
            <a:satOff val="-18384"/>
            <a:lumOff val="1699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velkoměsto</a:t>
          </a:r>
          <a:endParaRPr lang="cs-CZ" sz="1800" kern="1200" dirty="0"/>
        </a:p>
      </dsp:txBody>
      <dsp:txXfrm>
        <a:off x="2481875" y="551137"/>
        <a:ext cx="1372952" cy="551137"/>
      </dsp:txXfrm>
    </dsp:sp>
    <dsp:sp modelId="{D8EC1217-DF0A-469E-8FE2-8425446AA98E}">
      <dsp:nvSpPr>
        <dsp:cNvPr id="0" name=""/>
        <dsp:cNvSpPr/>
      </dsp:nvSpPr>
      <dsp:spPr>
        <a:xfrm>
          <a:off x="1584176" y="1102274"/>
          <a:ext cx="3168351" cy="551137"/>
        </a:xfrm>
        <a:prstGeom prst="trapezoid">
          <a:avLst>
            <a:gd name="adj" fmla="val 95813"/>
          </a:avLst>
        </a:prstGeom>
        <a:solidFill>
          <a:schemeClr val="accent1">
            <a:shade val="50000"/>
            <a:hueOff val="430479"/>
            <a:satOff val="-36769"/>
            <a:lumOff val="3399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město</a:t>
          </a:r>
          <a:endParaRPr lang="cs-CZ" sz="1800" kern="1200" dirty="0"/>
        </a:p>
      </dsp:txBody>
      <dsp:txXfrm>
        <a:off x="2138637" y="1102274"/>
        <a:ext cx="2059428" cy="551137"/>
      </dsp:txXfrm>
    </dsp:sp>
    <dsp:sp modelId="{221D4348-6808-4655-BB20-EFD0D44FD09B}">
      <dsp:nvSpPr>
        <dsp:cNvPr id="0" name=""/>
        <dsp:cNvSpPr/>
      </dsp:nvSpPr>
      <dsp:spPr>
        <a:xfrm>
          <a:off x="1056117" y="1653412"/>
          <a:ext cx="4224469" cy="551137"/>
        </a:xfrm>
        <a:prstGeom prst="trapezoid">
          <a:avLst>
            <a:gd name="adj" fmla="val 95813"/>
          </a:avLst>
        </a:prstGeom>
        <a:solidFill>
          <a:schemeClr val="accent1">
            <a:shade val="50000"/>
            <a:hueOff val="645719"/>
            <a:satOff val="-55153"/>
            <a:lumOff val="5099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městys</a:t>
          </a:r>
          <a:endParaRPr lang="cs-CZ" sz="1800" kern="1200" dirty="0"/>
        </a:p>
      </dsp:txBody>
      <dsp:txXfrm>
        <a:off x="1795399" y="1653412"/>
        <a:ext cx="2745905" cy="551137"/>
      </dsp:txXfrm>
    </dsp:sp>
    <dsp:sp modelId="{66FB6167-B5A2-457D-957F-F0CF3B9B88C0}">
      <dsp:nvSpPr>
        <dsp:cNvPr id="0" name=""/>
        <dsp:cNvSpPr/>
      </dsp:nvSpPr>
      <dsp:spPr>
        <a:xfrm>
          <a:off x="528058" y="2204550"/>
          <a:ext cx="5280586" cy="551137"/>
        </a:xfrm>
        <a:prstGeom prst="trapezoid">
          <a:avLst>
            <a:gd name="adj" fmla="val 95813"/>
          </a:avLst>
        </a:prstGeom>
        <a:solidFill>
          <a:schemeClr val="accent1">
            <a:shade val="50000"/>
            <a:hueOff val="430479"/>
            <a:satOff val="-36769"/>
            <a:lumOff val="3399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vesnice</a:t>
          </a:r>
          <a:endParaRPr lang="cs-CZ" sz="1800" kern="1200" dirty="0"/>
        </a:p>
      </dsp:txBody>
      <dsp:txXfrm>
        <a:off x="1452161" y="2204550"/>
        <a:ext cx="3432381" cy="551137"/>
      </dsp:txXfrm>
    </dsp:sp>
    <dsp:sp modelId="{9ABF4577-A551-48FE-99B1-311BB6256062}">
      <dsp:nvSpPr>
        <dsp:cNvPr id="0" name=""/>
        <dsp:cNvSpPr/>
      </dsp:nvSpPr>
      <dsp:spPr>
        <a:xfrm>
          <a:off x="0" y="2755687"/>
          <a:ext cx="6336703" cy="551137"/>
        </a:xfrm>
        <a:prstGeom prst="trapezoid">
          <a:avLst>
            <a:gd name="adj" fmla="val 95813"/>
          </a:avLst>
        </a:prstGeom>
        <a:solidFill>
          <a:schemeClr val="accent1">
            <a:shade val="50000"/>
            <a:hueOff val="215240"/>
            <a:satOff val="-18384"/>
            <a:lumOff val="1699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samota</a:t>
          </a:r>
          <a:endParaRPr lang="cs-CZ" sz="1800" kern="1200" dirty="0"/>
        </a:p>
      </dsp:txBody>
      <dsp:txXfrm>
        <a:off x="1108923" y="2755687"/>
        <a:ext cx="4118857" cy="5511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1976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0D3F59A4-F837-41F0-876E-5CF40EF10FB8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5" name="Zaoblený obdélník 4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6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>
            <a:off x="857224" y="3500438"/>
            <a:ext cx="52100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/>
              <a:t>: </a:t>
            </a:r>
            <a:r>
              <a:rPr lang="cs-CZ" sz="2000" smtClean="0"/>
              <a:t>VY_32_INOVACE_26_10_Z9_Skála</a:t>
            </a:r>
            <a:endParaRPr lang="cs-CZ" sz="2000" dirty="0"/>
          </a:p>
        </p:txBody>
      </p:sp>
      <p:sp>
        <p:nvSpPr>
          <p:cNvPr id="9" name="Obdélník 8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10" name="Obdélník 9"/>
          <p:cNvSpPr/>
          <p:nvPr/>
        </p:nvSpPr>
        <p:spPr>
          <a:xfrm>
            <a:off x="857224" y="3929066"/>
            <a:ext cx="33153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Venkovské osídlení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Člověk a příroda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12" name="Obdélník 11"/>
          <p:cNvSpPr/>
          <p:nvPr/>
        </p:nvSpPr>
        <p:spPr>
          <a:xfrm>
            <a:off x="857224" y="4357694"/>
            <a:ext cx="72058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 Venkovská sídla, hierarchie sídel, </a:t>
            </a:r>
            <a:r>
              <a:rPr lang="cs-CZ" sz="2000" dirty="0" err="1" smtClean="0"/>
              <a:t>suburbanizace</a:t>
            </a:r>
            <a:endParaRPr lang="cs-CZ" sz="2000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785786" y="428604"/>
            <a:ext cx="7358114" cy="5847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bg1"/>
                </a:solidFill>
              </a:rPr>
              <a:t>Venkovské osídlení</a:t>
            </a:r>
            <a:endParaRPr lang="cs-CZ" sz="3200" b="1" dirty="0">
              <a:ln/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066800"/>
          </a:xfrm>
        </p:spPr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4214842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txBody>
          <a:bodyPr>
            <a:noAutofit/>
          </a:bodyPr>
          <a:lstStyle/>
          <a:p>
            <a:r>
              <a:rPr lang="cs-CZ" dirty="0" smtClean="0"/>
              <a:t>Prezentace seznámí žáky s venkovským osídlením, hierarchií sídel a </a:t>
            </a:r>
            <a:r>
              <a:rPr lang="cs-CZ" dirty="0" err="1" smtClean="0"/>
              <a:t>suburbanizací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Prezentace je určena pro žáky 9. třídy a pro interaktivní tabuli</a:t>
            </a:r>
          </a:p>
          <a:p>
            <a:endParaRPr lang="cs-CZ" dirty="0" smtClean="0"/>
          </a:p>
          <a:p>
            <a:r>
              <a:rPr lang="cs-CZ" dirty="0" smtClean="0"/>
              <a:t>Své vědomosti si žáci mohou ověřit v závěrečných otázkách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Venkovská sídla</a:t>
            </a:r>
            <a:endParaRPr lang="cs-CZ" u="sng" dirty="0"/>
          </a:p>
        </p:txBody>
      </p:sp>
      <p:sp>
        <p:nvSpPr>
          <p:cNvPr id="9" name="TextovéPole 8"/>
          <p:cNvSpPr txBox="1"/>
          <p:nvPr/>
        </p:nvSpPr>
        <p:spPr>
          <a:xfrm>
            <a:off x="79171" y="1196752"/>
            <a:ext cx="8822214" cy="2862322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600" b="1" u="sng" dirty="0" smtClean="0">
                <a:solidFill>
                  <a:srgbClr val="FF0066"/>
                </a:solidFill>
              </a:rPr>
              <a:t>Venkovské sídlo:</a:t>
            </a:r>
            <a:r>
              <a:rPr lang="cs-CZ" sz="3600" dirty="0" smtClean="0">
                <a:solidFill>
                  <a:schemeClr val="bg1"/>
                </a:solidFill>
              </a:rPr>
              <a:t> je charakteristické menším počtem obyvatel a nižší hustotou zalidnění, nižším počtem funkcí a také charakteristickou zástavbou</a:t>
            </a:r>
            <a:endParaRPr lang="cs-CZ" sz="3600" i="1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83" y="4293096"/>
            <a:ext cx="8791202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0668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Hierarchie sídel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7158" y="1556792"/>
            <a:ext cx="8501121" cy="1200329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66"/>
                </a:solidFill>
              </a:rPr>
              <a:t>HIERARCHIE SÍDEL – </a:t>
            </a:r>
            <a:r>
              <a:rPr lang="cs-CZ" sz="3600" dirty="0" smtClean="0">
                <a:solidFill>
                  <a:schemeClr val="bg1"/>
                </a:solidFill>
              </a:rPr>
              <a:t>dělení sídel podle populační velikosti a počtu funkcí</a:t>
            </a:r>
            <a:endParaRPr lang="cs-CZ" sz="3600" b="1" dirty="0">
              <a:solidFill>
                <a:srgbClr val="FF0066"/>
              </a:solidFill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414330249"/>
              </p:ext>
            </p:extLst>
          </p:nvPr>
        </p:nvGraphicFramePr>
        <p:xfrm>
          <a:off x="1547664" y="3068960"/>
          <a:ext cx="6336704" cy="3306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Graphic spid="3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2918" y="332656"/>
            <a:ext cx="8229600" cy="10668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SUBURBANIZACE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7158" y="1556792"/>
            <a:ext cx="8501121" cy="2862322"/>
          </a:xfrm>
          <a:prstGeom prst="rect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600" i="1" dirty="0" smtClean="0">
                <a:solidFill>
                  <a:srgbClr val="FF0066"/>
                </a:solidFill>
              </a:rPr>
              <a:t>SUBURBANIZACE - </a:t>
            </a:r>
            <a:r>
              <a:rPr lang="cs-CZ" sz="3600" dirty="0" smtClean="0">
                <a:solidFill>
                  <a:schemeClr val="bg1"/>
                </a:solidFill>
              </a:rPr>
              <a:t>proces kdy si obyvatelé z měst vyhledávají bydlení v blízkosti měst. Zavádějí tak na venkov městský styl života, nepůvodní architekturu… </a:t>
            </a:r>
            <a:endParaRPr lang="cs-CZ" sz="36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617" y="4653136"/>
            <a:ext cx="8488662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0668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Otázky a 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916832"/>
            <a:ext cx="7200916" cy="3915797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1. Čím se </a:t>
            </a:r>
            <a:r>
              <a:rPr lang="cs-CZ" smtClean="0"/>
              <a:t>liší </a:t>
            </a:r>
            <a:r>
              <a:rPr lang="cs-CZ" smtClean="0"/>
              <a:t> venkovské </a:t>
            </a:r>
            <a:r>
              <a:rPr lang="cs-CZ" dirty="0" smtClean="0"/>
              <a:t>sídlo od městského?</a:t>
            </a:r>
          </a:p>
          <a:p>
            <a:r>
              <a:rPr lang="cs-CZ" dirty="0">
                <a:solidFill>
                  <a:srgbClr val="FF0066"/>
                </a:solidFill>
              </a:rPr>
              <a:t>…funkcí, architekturou, složením obyvatelstva a způsobem jeho </a:t>
            </a:r>
            <a:r>
              <a:rPr lang="cs-CZ" dirty="0" smtClean="0">
                <a:solidFill>
                  <a:srgbClr val="FF0066"/>
                </a:solidFill>
              </a:rPr>
              <a:t>života</a:t>
            </a:r>
          </a:p>
          <a:p>
            <a:endParaRPr lang="cs-CZ" dirty="0">
              <a:solidFill>
                <a:srgbClr val="FF0066"/>
              </a:solidFill>
            </a:endParaRPr>
          </a:p>
          <a:p>
            <a:r>
              <a:rPr lang="cs-CZ" dirty="0" smtClean="0"/>
              <a:t>2. Co je to </a:t>
            </a:r>
            <a:r>
              <a:rPr lang="cs-CZ" dirty="0" err="1" smtClean="0"/>
              <a:t>suburbanizace</a:t>
            </a:r>
            <a:r>
              <a:rPr lang="cs-CZ" dirty="0" smtClean="0"/>
              <a:t>?</a:t>
            </a:r>
          </a:p>
          <a:p>
            <a:r>
              <a:rPr lang="cs-CZ" dirty="0" smtClean="0">
                <a:solidFill>
                  <a:srgbClr val="FF0066"/>
                </a:solidFill>
              </a:rPr>
              <a:t>…</a:t>
            </a:r>
            <a:r>
              <a:rPr lang="cs-CZ" dirty="0" smtClean="0"/>
              <a:t> </a:t>
            </a:r>
            <a:r>
              <a:rPr lang="cs-CZ" dirty="0">
                <a:solidFill>
                  <a:srgbClr val="FF0066"/>
                </a:solidFill>
              </a:rPr>
              <a:t>proces </a:t>
            </a:r>
            <a:r>
              <a:rPr lang="cs-CZ" dirty="0" smtClean="0">
                <a:solidFill>
                  <a:srgbClr val="FF0066"/>
                </a:solidFill>
              </a:rPr>
              <a:t>osídlování příměstských venkovských sídel</a:t>
            </a:r>
          </a:p>
          <a:p>
            <a:endParaRPr lang="cs-CZ" dirty="0" smtClean="0">
              <a:solidFill>
                <a:srgbClr val="FF0066"/>
              </a:solidFill>
            </a:endParaRPr>
          </a:p>
          <a:p>
            <a:r>
              <a:rPr lang="cs-CZ" dirty="0" smtClean="0"/>
              <a:t>3. Co je v hierarchii sídel na vrcholu?</a:t>
            </a:r>
          </a:p>
          <a:p>
            <a:r>
              <a:rPr lang="cs-CZ" dirty="0" smtClean="0">
                <a:solidFill>
                  <a:srgbClr val="FF0066"/>
                </a:solidFill>
              </a:rPr>
              <a:t>…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rgbClr val="FF0066"/>
                </a:solidFill>
              </a:rPr>
              <a:t>metropole</a:t>
            </a:r>
            <a:endParaRPr lang="cs-CZ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400" dirty="0" smtClean="0"/>
              <a:t>NOVOTNÝ, Josef a kol. </a:t>
            </a:r>
            <a:r>
              <a:rPr lang="cs-CZ" sz="1400" i="1" dirty="0" smtClean="0"/>
              <a:t>Zeměpis 9 učebnice pro základní školy a víceletá gymnázia</a:t>
            </a:r>
            <a:r>
              <a:rPr lang="cs-CZ" sz="1400" dirty="0" smtClean="0"/>
              <a:t>. Plzeň: </a:t>
            </a:r>
            <a:r>
              <a:rPr lang="cs-CZ" sz="1400" dirty="0" err="1" smtClean="0"/>
              <a:t>Fraus</a:t>
            </a:r>
            <a:r>
              <a:rPr lang="cs-CZ" sz="1400" dirty="0" smtClean="0"/>
              <a:t>, 2008, ISBN 978-80-7238-590-4.</a:t>
            </a:r>
          </a:p>
          <a:p>
            <a:pPr marL="0" indent="0">
              <a:buNone/>
            </a:pPr>
            <a:r>
              <a:rPr lang="cs-CZ" sz="2400" dirty="0" smtClean="0"/>
              <a:t>Obr. 1.- </a:t>
            </a:r>
            <a:r>
              <a:rPr lang="cs-CZ" sz="1200" dirty="0"/>
              <a:t>AUTOR NEUVEDEN. </a:t>
            </a:r>
            <a:r>
              <a:rPr lang="cs-CZ" sz="1200" i="1" dirty="0"/>
              <a:t>wikimedia.org</a:t>
            </a:r>
            <a:r>
              <a:rPr lang="cs-CZ" sz="1200" dirty="0"/>
              <a:t> [online]. [cit. 21.1.2013]. Dostupný na WWW: http://upload.wikimedia.org/wikipedia/commons/c/cf/Chr%C5%BE%C3%ADn%2C_vesnice.JPG </a:t>
            </a:r>
            <a:r>
              <a:rPr lang="cs-CZ" dirty="0" smtClean="0">
                <a:solidFill>
                  <a:srgbClr val="3E3D2D"/>
                </a:solidFill>
              </a:rPr>
              <a:t>Obr. 2.- </a:t>
            </a:r>
            <a:r>
              <a:rPr lang="cs-CZ" sz="1200" dirty="0"/>
              <a:t>AUTOR NEUVEDEN. </a:t>
            </a:r>
            <a:r>
              <a:rPr lang="cs-CZ" sz="1200" i="1" dirty="0"/>
              <a:t>google.cz</a:t>
            </a:r>
            <a:r>
              <a:rPr lang="cs-CZ" sz="1200" dirty="0"/>
              <a:t> [online]. [cit. 21.1.2013]. Dostupný na WWW: http://oidnes.cz/11/012/cl6h/MAA38970c_BX6F0948.jpg </a:t>
            </a:r>
          </a:p>
          <a:p>
            <a:pPr marL="0" indent="0">
              <a:buNone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2087</TotalTime>
  <Words>219</Words>
  <Application>Microsoft Office PowerPoint</Application>
  <PresentationFormat>Předvádění na obrazovce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Austin</vt:lpstr>
      <vt:lpstr>Prezentace aplikace PowerPoint</vt:lpstr>
      <vt:lpstr>Anotace:</vt:lpstr>
      <vt:lpstr>Venkovská sídla</vt:lpstr>
      <vt:lpstr>Hierarchie sídel</vt:lpstr>
      <vt:lpstr>SUBURBANIZACE</vt:lpstr>
      <vt:lpstr>Otázky a úkoly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Aleš Skála</cp:lastModifiedBy>
  <cp:revision>235</cp:revision>
  <dcterms:created xsi:type="dcterms:W3CDTF">2011-03-22T17:13:23Z</dcterms:created>
  <dcterms:modified xsi:type="dcterms:W3CDTF">2013-01-28T07:25:42Z</dcterms:modified>
</cp:coreProperties>
</file>