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9"/>
  </p:notesMasterIdLst>
  <p:sldIdLst>
    <p:sldId id="270" r:id="rId2"/>
    <p:sldId id="269" r:id="rId3"/>
    <p:sldId id="257" r:id="rId4"/>
    <p:sldId id="273" r:id="rId5"/>
    <p:sldId id="279" r:id="rId6"/>
    <p:sldId id="27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VY_32_INOVACE_26_11_Z9_Skála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4259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Zemědělská výroba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4139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Zemědělství, jeho rozdělení a hlavní oblasti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Zemědělská výroba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se světovým zemědělstvím, jeho dělením a hlavními oblastmi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doporučujeme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Zemědělská výroba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171" y="1196752"/>
            <a:ext cx="8822214" cy="175432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66"/>
                </a:solidFill>
              </a:rPr>
              <a:t>Zemědělství:</a:t>
            </a:r>
            <a:r>
              <a:rPr lang="cs-CZ" sz="3600" dirty="0" smtClean="0">
                <a:solidFill>
                  <a:schemeClr val="bg1"/>
                </a:solidFill>
              </a:rPr>
              <a:t> je jednou s nejstarších hospodářských činností člověka v historii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898" y="3212976"/>
            <a:ext cx="8822213" cy="34163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– je ovlivněno </a:t>
            </a:r>
            <a:r>
              <a:rPr lang="cs-CZ" sz="3600" dirty="0" smtClean="0">
                <a:solidFill>
                  <a:srgbClr val="FF0066"/>
                </a:solidFill>
              </a:rPr>
              <a:t>přírodními faktory </a:t>
            </a:r>
            <a:r>
              <a:rPr lang="cs-CZ" sz="3600" dirty="0" smtClean="0">
                <a:solidFill>
                  <a:schemeClr val="tx1"/>
                </a:solidFill>
              </a:rPr>
              <a:t>– </a:t>
            </a:r>
            <a:r>
              <a:rPr lang="cs-CZ" sz="3600" i="1" dirty="0" smtClean="0">
                <a:solidFill>
                  <a:schemeClr val="tx1"/>
                </a:solidFill>
              </a:rPr>
              <a:t>klima, půda, charakter reliéfu, výškové stupně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- ale také </a:t>
            </a:r>
            <a:r>
              <a:rPr lang="cs-CZ" sz="3600" dirty="0" smtClean="0">
                <a:solidFill>
                  <a:srgbClr val="FF0066"/>
                </a:solidFill>
              </a:rPr>
              <a:t>socioekonomickými faktory</a:t>
            </a:r>
            <a:r>
              <a:rPr lang="cs-CZ" sz="3600" dirty="0" smtClean="0">
                <a:solidFill>
                  <a:schemeClr val="tx1"/>
                </a:solidFill>
              </a:rPr>
              <a:t> -</a:t>
            </a:r>
          </a:p>
          <a:p>
            <a:r>
              <a:rPr lang="cs-CZ" sz="3600" i="1" dirty="0" smtClean="0">
                <a:solidFill>
                  <a:schemeClr val="tx1"/>
                </a:solidFill>
              </a:rPr>
              <a:t>vyspělost státu, mechanizace výroby, doprava a poloha farmy…  </a:t>
            </a: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Zemědělská výroba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691" y="1556792"/>
            <a:ext cx="8501121" cy="1200329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Zemědělská výroba má 2 základní složky: </a:t>
            </a:r>
            <a:r>
              <a:rPr lang="cs-CZ" sz="3600" b="1" dirty="0" smtClean="0">
                <a:solidFill>
                  <a:srgbClr val="FF0066"/>
                </a:solidFill>
              </a:rPr>
              <a:t>rostlinnou a živočišnou výrobu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0710" y="2924944"/>
            <a:ext cx="7874015" cy="1815882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ROSTLINNÁ VÝROBA </a:t>
            </a:r>
            <a:r>
              <a:rPr lang="cs-CZ" sz="2800" b="1" dirty="0" smtClean="0"/>
              <a:t>– je základem světového zemědělství, na kterém se podílí 2 třetinami. Jde o pěstování plodin pro zvířectvo a člověka</a:t>
            </a:r>
            <a:endParaRPr lang="cs-CZ" sz="28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70710" y="4893226"/>
            <a:ext cx="7874015" cy="138499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ŽIVOČIŠNÁ VÝROBA </a:t>
            </a:r>
            <a:r>
              <a:rPr lang="cs-CZ" sz="2800" b="1" dirty="0" smtClean="0"/>
              <a:t>– podílí se na světové zemědělské produkci 1 třetinou. Zajišťuje bílkoviny, průmyslové suroviny…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zemědělských oblastí světa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7859028" cy="4166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Na jaké složky se dělí zemědělská výroba?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…rostlinná a živočišná</a:t>
            </a: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Jak se jmenují hlavní obilnice Ameriky?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prérie a pampy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Čím je ovlivněna zemědělská výroba?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přírodními a </a:t>
            </a:r>
            <a:r>
              <a:rPr lang="cs-CZ" dirty="0" err="1" smtClean="0">
                <a:solidFill>
                  <a:srgbClr val="FF0066"/>
                </a:solidFill>
              </a:rPr>
              <a:t>sociokenomickými</a:t>
            </a:r>
            <a:r>
              <a:rPr lang="cs-CZ" dirty="0" smtClean="0">
                <a:solidFill>
                  <a:srgbClr val="FF0066"/>
                </a:solidFill>
              </a:rPr>
              <a:t> faktory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 smtClean="0"/>
              <a:t>MIYUKI MEINAKA. </a:t>
            </a:r>
            <a:r>
              <a:rPr lang="cs-CZ" sz="1200" dirty="0"/>
              <a:t>wikimedia.org [online]. [cit. 27.1.2013]. Dostupný na WWW: http://upload.wikimedia.org/wikipedia/commons/1/12/Agricultural_Map_by_Whittlesey%2C_D.S.png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2145</TotalTime>
  <Words>261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Anotace:</vt:lpstr>
      <vt:lpstr>Zemědělská výroba</vt:lpstr>
      <vt:lpstr>Zemědělská výroba</vt:lpstr>
      <vt:lpstr>Mapa zemědělských oblastí světa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235</cp:revision>
  <dcterms:created xsi:type="dcterms:W3CDTF">2011-03-22T17:13:23Z</dcterms:created>
  <dcterms:modified xsi:type="dcterms:W3CDTF">2013-04-11T07:09:13Z</dcterms:modified>
</cp:coreProperties>
</file>