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0"/>
  </p:notesMasterIdLst>
  <p:sldIdLst>
    <p:sldId id="270" r:id="rId2"/>
    <p:sldId id="269" r:id="rId3"/>
    <p:sldId id="257" r:id="rId4"/>
    <p:sldId id="273" r:id="rId5"/>
    <p:sldId id="279" r:id="rId6"/>
    <p:sldId id="280" r:id="rId7"/>
    <p:sldId id="278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00FF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87" autoAdjust="0"/>
  </p:normalViewPr>
  <p:slideViewPr>
    <p:cSldViewPr>
      <p:cViewPr>
        <p:scale>
          <a:sx n="76" d="100"/>
          <a:sy n="76" d="100"/>
        </p:scale>
        <p:origin x="-64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904F3C-4BBD-4E5D-AA38-0CC6659A28BF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E14DBA8B-BFC3-4657-BE99-FC8A19BA3F9F}">
      <dgm:prSet phldrT="[Text]"/>
      <dgm:spPr/>
      <dgm:t>
        <a:bodyPr/>
        <a:lstStyle/>
        <a:p>
          <a:r>
            <a:rPr lang="cs-CZ" dirty="0" smtClean="0"/>
            <a:t>těžební</a:t>
          </a:r>
          <a:endParaRPr lang="cs-CZ" dirty="0"/>
        </a:p>
      </dgm:t>
    </dgm:pt>
    <dgm:pt modelId="{48F917D2-D9CA-46B2-BE13-0B4ED29F8E4A}" type="parTrans" cxnId="{2EBA0D0F-D3F1-4B21-9714-0B31B62551ED}">
      <dgm:prSet/>
      <dgm:spPr/>
      <dgm:t>
        <a:bodyPr/>
        <a:lstStyle/>
        <a:p>
          <a:endParaRPr lang="cs-CZ"/>
        </a:p>
      </dgm:t>
    </dgm:pt>
    <dgm:pt modelId="{2F424632-BE50-4E8A-95F9-5FC3387A350D}" type="sibTrans" cxnId="{2EBA0D0F-D3F1-4B21-9714-0B31B62551ED}">
      <dgm:prSet/>
      <dgm:spPr/>
      <dgm:t>
        <a:bodyPr/>
        <a:lstStyle/>
        <a:p>
          <a:endParaRPr lang="cs-CZ"/>
        </a:p>
      </dgm:t>
    </dgm:pt>
    <dgm:pt modelId="{E551C23D-83D9-4AD3-A7D2-4BB1506C7167}">
      <dgm:prSet phldrT="[Text]"/>
      <dgm:spPr/>
      <dgm:t>
        <a:bodyPr/>
        <a:lstStyle/>
        <a:p>
          <a:r>
            <a:rPr lang="cs-CZ" dirty="0" smtClean="0"/>
            <a:t>zpracovatelský</a:t>
          </a:r>
          <a:endParaRPr lang="cs-CZ" dirty="0"/>
        </a:p>
      </dgm:t>
    </dgm:pt>
    <dgm:pt modelId="{92FEE3A6-7B02-4014-9095-EB4D9DA61387}" type="parTrans" cxnId="{7132757F-842B-4780-9D16-08AED99E989B}">
      <dgm:prSet/>
      <dgm:spPr/>
      <dgm:t>
        <a:bodyPr/>
        <a:lstStyle/>
        <a:p>
          <a:endParaRPr lang="cs-CZ"/>
        </a:p>
      </dgm:t>
    </dgm:pt>
    <dgm:pt modelId="{CCC13EA9-303B-470D-BF74-0C3CE02E9C86}" type="sibTrans" cxnId="{7132757F-842B-4780-9D16-08AED99E989B}">
      <dgm:prSet/>
      <dgm:spPr/>
      <dgm:t>
        <a:bodyPr/>
        <a:lstStyle/>
        <a:p>
          <a:endParaRPr lang="cs-CZ"/>
        </a:p>
      </dgm:t>
    </dgm:pt>
    <dgm:pt modelId="{80B7C5A6-6C15-43CB-87D2-B53B2352BB31}">
      <dgm:prSet phldrT="[Text]"/>
      <dgm:spPr/>
      <dgm:t>
        <a:bodyPr/>
        <a:lstStyle/>
        <a:p>
          <a:r>
            <a:rPr lang="cs-CZ" dirty="0" smtClean="0"/>
            <a:t>energetický</a:t>
          </a:r>
          <a:endParaRPr lang="cs-CZ" dirty="0"/>
        </a:p>
      </dgm:t>
    </dgm:pt>
    <dgm:pt modelId="{83E7C144-2F63-4EF2-BD0A-80A8281FB4A4}" type="parTrans" cxnId="{73295569-3966-4E08-8E8A-C6B640892380}">
      <dgm:prSet/>
      <dgm:spPr/>
      <dgm:t>
        <a:bodyPr/>
        <a:lstStyle/>
        <a:p>
          <a:endParaRPr lang="cs-CZ"/>
        </a:p>
      </dgm:t>
    </dgm:pt>
    <dgm:pt modelId="{052CCF56-0404-4795-8599-EFA67FDA57E7}" type="sibTrans" cxnId="{73295569-3966-4E08-8E8A-C6B640892380}">
      <dgm:prSet/>
      <dgm:spPr/>
      <dgm:t>
        <a:bodyPr/>
        <a:lstStyle/>
        <a:p>
          <a:endParaRPr lang="cs-CZ"/>
        </a:p>
      </dgm:t>
    </dgm:pt>
    <dgm:pt modelId="{DF13F303-83E6-4E56-B2A9-C11652823F52}" type="pres">
      <dgm:prSet presAssocID="{A8904F3C-4BBD-4E5D-AA38-0CC6659A28BF}" presName="compositeShape" presStyleCnt="0">
        <dgm:presLayoutVars>
          <dgm:dir/>
          <dgm:resizeHandles/>
        </dgm:presLayoutVars>
      </dgm:prSet>
      <dgm:spPr/>
    </dgm:pt>
    <dgm:pt modelId="{AA5037B7-98D1-42D1-B5F1-5CF27832387E}" type="pres">
      <dgm:prSet presAssocID="{A8904F3C-4BBD-4E5D-AA38-0CC6659A28BF}" presName="pyramid" presStyleLbl="node1" presStyleIdx="0" presStyleCnt="1"/>
      <dgm:spPr/>
    </dgm:pt>
    <dgm:pt modelId="{109D6CB9-C55D-4350-9A8F-19D81DA838E4}" type="pres">
      <dgm:prSet presAssocID="{A8904F3C-4BBD-4E5D-AA38-0CC6659A28BF}" presName="theList" presStyleCnt="0"/>
      <dgm:spPr/>
    </dgm:pt>
    <dgm:pt modelId="{8063C8BD-DC1F-4EA3-835F-EE4DBE695ED0}" type="pres">
      <dgm:prSet presAssocID="{E14DBA8B-BFC3-4657-BE99-FC8A19BA3F9F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77BB30-09F5-42D7-8319-474FDD1A5009}" type="pres">
      <dgm:prSet presAssocID="{E14DBA8B-BFC3-4657-BE99-FC8A19BA3F9F}" presName="aSpace" presStyleCnt="0"/>
      <dgm:spPr/>
    </dgm:pt>
    <dgm:pt modelId="{074378A5-4B25-4A3D-A510-927817321C61}" type="pres">
      <dgm:prSet presAssocID="{E551C23D-83D9-4AD3-A7D2-4BB1506C7167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269007-F86C-43F3-995B-1B7AEE0465D2}" type="pres">
      <dgm:prSet presAssocID="{E551C23D-83D9-4AD3-A7D2-4BB1506C7167}" presName="aSpace" presStyleCnt="0"/>
      <dgm:spPr/>
    </dgm:pt>
    <dgm:pt modelId="{876E542F-27DD-47F5-9D42-96ABEF7220CA}" type="pres">
      <dgm:prSet presAssocID="{80B7C5A6-6C15-43CB-87D2-B53B2352BB31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06CF8D-D166-4E2A-A8D6-E6A81E835270}" type="pres">
      <dgm:prSet presAssocID="{80B7C5A6-6C15-43CB-87D2-B53B2352BB31}" presName="aSpace" presStyleCnt="0"/>
      <dgm:spPr/>
    </dgm:pt>
  </dgm:ptLst>
  <dgm:cxnLst>
    <dgm:cxn modelId="{F85AA368-8C02-4057-9F49-89CA5E82823A}" type="presOf" srcId="{80B7C5A6-6C15-43CB-87D2-B53B2352BB31}" destId="{876E542F-27DD-47F5-9D42-96ABEF7220CA}" srcOrd="0" destOrd="0" presId="urn:microsoft.com/office/officeart/2005/8/layout/pyramid2"/>
    <dgm:cxn modelId="{7132757F-842B-4780-9D16-08AED99E989B}" srcId="{A8904F3C-4BBD-4E5D-AA38-0CC6659A28BF}" destId="{E551C23D-83D9-4AD3-A7D2-4BB1506C7167}" srcOrd="1" destOrd="0" parTransId="{92FEE3A6-7B02-4014-9095-EB4D9DA61387}" sibTransId="{CCC13EA9-303B-470D-BF74-0C3CE02E9C86}"/>
    <dgm:cxn modelId="{2EBA0D0F-D3F1-4B21-9714-0B31B62551ED}" srcId="{A8904F3C-4BBD-4E5D-AA38-0CC6659A28BF}" destId="{E14DBA8B-BFC3-4657-BE99-FC8A19BA3F9F}" srcOrd="0" destOrd="0" parTransId="{48F917D2-D9CA-46B2-BE13-0B4ED29F8E4A}" sibTransId="{2F424632-BE50-4E8A-95F9-5FC3387A350D}"/>
    <dgm:cxn modelId="{73295569-3966-4E08-8E8A-C6B640892380}" srcId="{A8904F3C-4BBD-4E5D-AA38-0CC6659A28BF}" destId="{80B7C5A6-6C15-43CB-87D2-B53B2352BB31}" srcOrd="2" destOrd="0" parTransId="{83E7C144-2F63-4EF2-BD0A-80A8281FB4A4}" sibTransId="{052CCF56-0404-4795-8599-EFA67FDA57E7}"/>
    <dgm:cxn modelId="{461FEEA5-CB85-4885-905C-6E9711647704}" type="presOf" srcId="{A8904F3C-4BBD-4E5D-AA38-0CC6659A28BF}" destId="{DF13F303-83E6-4E56-B2A9-C11652823F52}" srcOrd="0" destOrd="0" presId="urn:microsoft.com/office/officeart/2005/8/layout/pyramid2"/>
    <dgm:cxn modelId="{39715482-E6CC-4679-8EA9-87F0FB3B0B47}" type="presOf" srcId="{E14DBA8B-BFC3-4657-BE99-FC8A19BA3F9F}" destId="{8063C8BD-DC1F-4EA3-835F-EE4DBE695ED0}" srcOrd="0" destOrd="0" presId="urn:microsoft.com/office/officeart/2005/8/layout/pyramid2"/>
    <dgm:cxn modelId="{5B86510F-C9E7-4752-8EF7-9705C02B9100}" type="presOf" srcId="{E551C23D-83D9-4AD3-A7D2-4BB1506C7167}" destId="{074378A5-4B25-4A3D-A510-927817321C61}" srcOrd="0" destOrd="0" presId="urn:microsoft.com/office/officeart/2005/8/layout/pyramid2"/>
    <dgm:cxn modelId="{6550F626-04F6-4544-A8AF-1DFAE0FF0668}" type="presParOf" srcId="{DF13F303-83E6-4E56-B2A9-C11652823F52}" destId="{AA5037B7-98D1-42D1-B5F1-5CF27832387E}" srcOrd="0" destOrd="0" presId="urn:microsoft.com/office/officeart/2005/8/layout/pyramid2"/>
    <dgm:cxn modelId="{CFC6F5B1-D337-43CD-9E69-2ABCBD3F245C}" type="presParOf" srcId="{DF13F303-83E6-4E56-B2A9-C11652823F52}" destId="{109D6CB9-C55D-4350-9A8F-19D81DA838E4}" srcOrd="1" destOrd="0" presId="urn:microsoft.com/office/officeart/2005/8/layout/pyramid2"/>
    <dgm:cxn modelId="{0B2BCAC9-4BFD-4E85-A63E-C1CC941D0D1A}" type="presParOf" srcId="{109D6CB9-C55D-4350-9A8F-19D81DA838E4}" destId="{8063C8BD-DC1F-4EA3-835F-EE4DBE695ED0}" srcOrd="0" destOrd="0" presId="urn:microsoft.com/office/officeart/2005/8/layout/pyramid2"/>
    <dgm:cxn modelId="{2204B1BC-9A32-4EFA-9619-73BA2AD58253}" type="presParOf" srcId="{109D6CB9-C55D-4350-9A8F-19D81DA838E4}" destId="{DE77BB30-09F5-42D7-8319-474FDD1A5009}" srcOrd="1" destOrd="0" presId="urn:microsoft.com/office/officeart/2005/8/layout/pyramid2"/>
    <dgm:cxn modelId="{EE1D6AB4-8896-4DA1-A807-213F87CF3560}" type="presParOf" srcId="{109D6CB9-C55D-4350-9A8F-19D81DA838E4}" destId="{074378A5-4B25-4A3D-A510-927817321C61}" srcOrd="2" destOrd="0" presId="urn:microsoft.com/office/officeart/2005/8/layout/pyramid2"/>
    <dgm:cxn modelId="{C54BCB21-4BE1-4C95-A580-1FB221327DFD}" type="presParOf" srcId="{109D6CB9-C55D-4350-9A8F-19D81DA838E4}" destId="{8C269007-F86C-43F3-995B-1B7AEE0465D2}" srcOrd="3" destOrd="0" presId="urn:microsoft.com/office/officeart/2005/8/layout/pyramid2"/>
    <dgm:cxn modelId="{D61A2CA2-0DD9-46BE-AAE9-2A99B8C8E149}" type="presParOf" srcId="{109D6CB9-C55D-4350-9A8F-19D81DA838E4}" destId="{876E542F-27DD-47F5-9D42-96ABEF7220CA}" srcOrd="4" destOrd="0" presId="urn:microsoft.com/office/officeart/2005/8/layout/pyramid2"/>
    <dgm:cxn modelId="{D1FB9E42-0E7A-4085-8CF7-BEFAAA74C8FC}" type="presParOf" srcId="{109D6CB9-C55D-4350-9A8F-19D81DA838E4}" destId="{5F06CF8D-D166-4E2A-A8D6-E6A81E835270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CEAD46-80BD-4330-8FEC-7340ED3D22CC}" type="doc">
      <dgm:prSet loTypeId="urn:microsoft.com/office/officeart/2005/8/layout/hierarchy2" loCatId="hierarchy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29CAF887-8C09-4301-8798-020DD763963D}">
      <dgm:prSet phldrT="[Text]"/>
      <dgm:spPr/>
      <dgm:t>
        <a:bodyPr/>
        <a:lstStyle/>
        <a:p>
          <a:r>
            <a:rPr lang="cs-CZ" b="1" dirty="0" smtClean="0"/>
            <a:t>Těžební průmysl</a:t>
          </a:r>
          <a:endParaRPr lang="cs-CZ" b="1" dirty="0"/>
        </a:p>
      </dgm:t>
    </dgm:pt>
    <dgm:pt modelId="{AA4FD11E-1EC7-4A2A-B77E-935F664DC1F6}" type="parTrans" cxnId="{7BECA4E1-77C0-4B29-97FD-8D4E94CD73B7}">
      <dgm:prSet/>
      <dgm:spPr/>
      <dgm:t>
        <a:bodyPr/>
        <a:lstStyle/>
        <a:p>
          <a:endParaRPr lang="cs-CZ" b="1"/>
        </a:p>
      </dgm:t>
    </dgm:pt>
    <dgm:pt modelId="{DF3300B0-D13B-44FA-8A5F-25A44B107F4F}" type="sibTrans" cxnId="{7BECA4E1-77C0-4B29-97FD-8D4E94CD73B7}">
      <dgm:prSet/>
      <dgm:spPr/>
      <dgm:t>
        <a:bodyPr/>
        <a:lstStyle/>
        <a:p>
          <a:endParaRPr lang="cs-CZ" b="1"/>
        </a:p>
      </dgm:t>
    </dgm:pt>
    <dgm:pt modelId="{FBA01675-9DAE-40E8-B85A-F4EF1BBDE51B}">
      <dgm:prSet phldrT="[Text]"/>
      <dgm:spPr/>
      <dgm:t>
        <a:bodyPr/>
        <a:lstStyle/>
        <a:p>
          <a:r>
            <a:rPr lang="cs-CZ" b="1" dirty="0" smtClean="0"/>
            <a:t>Těžba paliv</a:t>
          </a:r>
          <a:endParaRPr lang="cs-CZ" b="1" dirty="0"/>
        </a:p>
      </dgm:t>
    </dgm:pt>
    <dgm:pt modelId="{C1D4E6B8-E542-4142-9A74-0F06D8A6581E}" type="parTrans" cxnId="{1D4A9E40-FE6D-493C-B092-2F8156B338B3}">
      <dgm:prSet/>
      <dgm:spPr/>
      <dgm:t>
        <a:bodyPr/>
        <a:lstStyle/>
        <a:p>
          <a:endParaRPr lang="cs-CZ" b="1"/>
        </a:p>
      </dgm:t>
    </dgm:pt>
    <dgm:pt modelId="{25A556BA-FC81-4D3A-A7F1-AAD5970253DC}" type="sibTrans" cxnId="{1D4A9E40-FE6D-493C-B092-2F8156B338B3}">
      <dgm:prSet/>
      <dgm:spPr/>
      <dgm:t>
        <a:bodyPr/>
        <a:lstStyle/>
        <a:p>
          <a:endParaRPr lang="cs-CZ" b="1"/>
        </a:p>
      </dgm:t>
    </dgm:pt>
    <dgm:pt modelId="{F2594910-F945-452B-9846-49FDB89BFA23}">
      <dgm:prSet phldrT="[Text]"/>
      <dgm:spPr/>
      <dgm:t>
        <a:bodyPr/>
        <a:lstStyle/>
        <a:p>
          <a:r>
            <a:rPr lang="cs-CZ" b="1" dirty="0" smtClean="0"/>
            <a:t>Těžba rudných surovin</a:t>
          </a:r>
          <a:endParaRPr lang="cs-CZ" b="1" dirty="0"/>
        </a:p>
      </dgm:t>
    </dgm:pt>
    <dgm:pt modelId="{016A847A-5900-4D3A-BBB1-A40976E2D899}" type="parTrans" cxnId="{A91E6B89-C401-44DC-9252-C21496D5D177}">
      <dgm:prSet/>
      <dgm:spPr/>
      <dgm:t>
        <a:bodyPr/>
        <a:lstStyle/>
        <a:p>
          <a:endParaRPr lang="cs-CZ" b="1"/>
        </a:p>
      </dgm:t>
    </dgm:pt>
    <dgm:pt modelId="{179836CD-5DC8-4244-B658-726BC07D3B64}" type="sibTrans" cxnId="{A91E6B89-C401-44DC-9252-C21496D5D177}">
      <dgm:prSet/>
      <dgm:spPr/>
      <dgm:t>
        <a:bodyPr/>
        <a:lstStyle/>
        <a:p>
          <a:endParaRPr lang="cs-CZ" b="1"/>
        </a:p>
      </dgm:t>
    </dgm:pt>
    <dgm:pt modelId="{56E5D4A2-68FC-48AA-B1FF-C780F5D31601}">
      <dgm:prSet/>
      <dgm:spPr/>
      <dgm:t>
        <a:bodyPr/>
        <a:lstStyle/>
        <a:p>
          <a:r>
            <a:rPr lang="cs-CZ" b="1" dirty="0" smtClean="0"/>
            <a:t>Těžba nerudných surovin</a:t>
          </a:r>
          <a:endParaRPr lang="cs-CZ" b="1" dirty="0"/>
        </a:p>
      </dgm:t>
    </dgm:pt>
    <dgm:pt modelId="{5B674977-90EB-4671-980A-8EF9A215D498}" type="parTrans" cxnId="{7D769F8C-61C8-4BAE-8B8C-7BA29FB96A1F}">
      <dgm:prSet/>
      <dgm:spPr/>
      <dgm:t>
        <a:bodyPr/>
        <a:lstStyle/>
        <a:p>
          <a:endParaRPr lang="cs-CZ" b="1"/>
        </a:p>
      </dgm:t>
    </dgm:pt>
    <dgm:pt modelId="{AB927C47-FB69-4DF9-8AA0-020188204BC5}" type="sibTrans" cxnId="{7D769F8C-61C8-4BAE-8B8C-7BA29FB96A1F}">
      <dgm:prSet/>
      <dgm:spPr/>
      <dgm:t>
        <a:bodyPr/>
        <a:lstStyle/>
        <a:p>
          <a:endParaRPr lang="cs-CZ" b="1"/>
        </a:p>
      </dgm:t>
    </dgm:pt>
    <dgm:pt modelId="{093552E2-E385-470B-B047-3D2B032EB56A}" type="pres">
      <dgm:prSet presAssocID="{39CEAD46-80BD-4330-8FEC-7340ED3D22C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2C746DE9-1967-4B62-AF2C-7FECE4C7708F}" type="pres">
      <dgm:prSet presAssocID="{29CAF887-8C09-4301-8798-020DD763963D}" presName="root1" presStyleCnt="0"/>
      <dgm:spPr/>
    </dgm:pt>
    <dgm:pt modelId="{B0CF413A-1641-43D2-ABF3-B9FF6F2E7683}" type="pres">
      <dgm:prSet presAssocID="{29CAF887-8C09-4301-8798-020DD763963D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CFFFA99-52A1-4CD3-95CB-47AE752B07BE}" type="pres">
      <dgm:prSet presAssocID="{29CAF887-8C09-4301-8798-020DD763963D}" presName="level2hierChild" presStyleCnt="0"/>
      <dgm:spPr/>
    </dgm:pt>
    <dgm:pt modelId="{3083F402-6662-4142-B8C4-F76F918EB6F4}" type="pres">
      <dgm:prSet presAssocID="{C1D4E6B8-E542-4142-9A74-0F06D8A6581E}" presName="conn2-1" presStyleLbl="parChTrans1D2" presStyleIdx="0" presStyleCnt="3"/>
      <dgm:spPr/>
    </dgm:pt>
    <dgm:pt modelId="{84DD6EE7-4F45-489E-BF23-FFFA9A32EDF4}" type="pres">
      <dgm:prSet presAssocID="{C1D4E6B8-E542-4142-9A74-0F06D8A6581E}" presName="connTx" presStyleLbl="parChTrans1D2" presStyleIdx="0" presStyleCnt="3"/>
      <dgm:spPr/>
    </dgm:pt>
    <dgm:pt modelId="{F69612E4-18B8-4DBF-ADF0-C79621CF53EC}" type="pres">
      <dgm:prSet presAssocID="{FBA01675-9DAE-40E8-B85A-F4EF1BBDE51B}" presName="root2" presStyleCnt="0"/>
      <dgm:spPr/>
    </dgm:pt>
    <dgm:pt modelId="{89DC9837-6F74-4FB7-8FBF-2D59EB401568}" type="pres">
      <dgm:prSet presAssocID="{FBA01675-9DAE-40E8-B85A-F4EF1BBDE51B}" presName="LevelTwoTextNode" presStyleLbl="node2" presStyleIdx="0" presStyleCnt="3" custLinFactNeighborX="-943" custLinFactNeighborY="-16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9CB1B4-D080-4344-90FE-69CD5130AC3C}" type="pres">
      <dgm:prSet presAssocID="{FBA01675-9DAE-40E8-B85A-F4EF1BBDE51B}" presName="level3hierChild" presStyleCnt="0"/>
      <dgm:spPr/>
    </dgm:pt>
    <dgm:pt modelId="{4109F87F-BFF6-467B-9DB9-D0F2EB0FD6C9}" type="pres">
      <dgm:prSet presAssocID="{016A847A-5900-4D3A-BBB1-A40976E2D899}" presName="conn2-1" presStyleLbl="parChTrans1D2" presStyleIdx="1" presStyleCnt="3"/>
      <dgm:spPr/>
    </dgm:pt>
    <dgm:pt modelId="{56F8F749-E951-49AF-B42F-B2132B86821F}" type="pres">
      <dgm:prSet presAssocID="{016A847A-5900-4D3A-BBB1-A40976E2D899}" presName="connTx" presStyleLbl="parChTrans1D2" presStyleIdx="1" presStyleCnt="3"/>
      <dgm:spPr/>
    </dgm:pt>
    <dgm:pt modelId="{DA435B24-5AE1-40F6-9A1A-EB05A5AC3B04}" type="pres">
      <dgm:prSet presAssocID="{F2594910-F945-452B-9846-49FDB89BFA23}" presName="root2" presStyleCnt="0"/>
      <dgm:spPr/>
    </dgm:pt>
    <dgm:pt modelId="{CE41969D-D8D1-43E7-8B5E-B7E654BBC64F}" type="pres">
      <dgm:prSet presAssocID="{F2594910-F945-452B-9846-49FDB89BFA23}" presName="LevelTwoTextNode" presStyleLbl="node2" presStyleIdx="1" presStyleCnt="3">
        <dgm:presLayoutVars>
          <dgm:chPref val="3"/>
        </dgm:presLayoutVars>
      </dgm:prSet>
      <dgm:spPr/>
    </dgm:pt>
    <dgm:pt modelId="{334BE160-E426-450F-9B4B-E57296AC6265}" type="pres">
      <dgm:prSet presAssocID="{F2594910-F945-452B-9846-49FDB89BFA23}" presName="level3hierChild" presStyleCnt="0"/>
      <dgm:spPr/>
    </dgm:pt>
    <dgm:pt modelId="{2B7E6139-1885-4A24-B188-4B08BB30B964}" type="pres">
      <dgm:prSet presAssocID="{5B674977-90EB-4671-980A-8EF9A215D498}" presName="conn2-1" presStyleLbl="parChTrans1D2" presStyleIdx="2" presStyleCnt="3"/>
      <dgm:spPr/>
    </dgm:pt>
    <dgm:pt modelId="{FFF8157B-2A25-4172-A856-3ECFB33A792F}" type="pres">
      <dgm:prSet presAssocID="{5B674977-90EB-4671-980A-8EF9A215D498}" presName="connTx" presStyleLbl="parChTrans1D2" presStyleIdx="2" presStyleCnt="3"/>
      <dgm:spPr/>
    </dgm:pt>
    <dgm:pt modelId="{FA831959-7890-453B-8989-8C8DD645D68E}" type="pres">
      <dgm:prSet presAssocID="{56E5D4A2-68FC-48AA-B1FF-C780F5D31601}" presName="root2" presStyleCnt="0"/>
      <dgm:spPr/>
    </dgm:pt>
    <dgm:pt modelId="{6F8EAD6E-0526-456E-8D08-F7863719A233}" type="pres">
      <dgm:prSet presAssocID="{56E5D4A2-68FC-48AA-B1FF-C780F5D31601}" presName="LevelTwoTextNode" presStyleLbl="node2" presStyleIdx="2" presStyleCnt="3">
        <dgm:presLayoutVars>
          <dgm:chPref val="3"/>
        </dgm:presLayoutVars>
      </dgm:prSet>
      <dgm:spPr/>
    </dgm:pt>
    <dgm:pt modelId="{926AA4F7-ABF3-46D2-909A-F59FD0B9D2B4}" type="pres">
      <dgm:prSet presAssocID="{56E5D4A2-68FC-48AA-B1FF-C780F5D31601}" presName="level3hierChild" presStyleCnt="0"/>
      <dgm:spPr/>
    </dgm:pt>
  </dgm:ptLst>
  <dgm:cxnLst>
    <dgm:cxn modelId="{959DC688-7CDF-4E16-9851-0FFA4CBA51D0}" type="presOf" srcId="{FBA01675-9DAE-40E8-B85A-F4EF1BBDE51B}" destId="{89DC9837-6F74-4FB7-8FBF-2D59EB401568}" srcOrd="0" destOrd="0" presId="urn:microsoft.com/office/officeart/2005/8/layout/hierarchy2"/>
    <dgm:cxn modelId="{A91E6B89-C401-44DC-9252-C21496D5D177}" srcId="{29CAF887-8C09-4301-8798-020DD763963D}" destId="{F2594910-F945-452B-9846-49FDB89BFA23}" srcOrd="1" destOrd="0" parTransId="{016A847A-5900-4D3A-BBB1-A40976E2D899}" sibTransId="{179836CD-5DC8-4244-B658-726BC07D3B64}"/>
    <dgm:cxn modelId="{968A7D87-E30A-4524-8D6A-B38659895564}" type="presOf" srcId="{39CEAD46-80BD-4330-8FEC-7340ED3D22CC}" destId="{093552E2-E385-470B-B047-3D2B032EB56A}" srcOrd="0" destOrd="0" presId="urn:microsoft.com/office/officeart/2005/8/layout/hierarchy2"/>
    <dgm:cxn modelId="{7BECA4E1-77C0-4B29-97FD-8D4E94CD73B7}" srcId="{39CEAD46-80BD-4330-8FEC-7340ED3D22CC}" destId="{29CAF887-8C09-4301-8798-020DD763963D}" srcOrd="0" destOrd="0" parTransId="{AA4FD11E-1EC7-4A2A-B77E-935F664DC1F6}" sibTransId="{DF3300B0-D13B-44FA-8A5F-25A44B107F4F}"/>
    <dgm:cxn modelId="{7D769F8C-61C8-4BAE-8B8C-7BA29FB96A1F}" srcId="{29CAF887-8C09-4301-8798-020DD763963D}" destId="{56E5D4A2-68FC-48AA-B1FF-C780F5D31601}" srcOrd="2" destOrd="0" parTransId="{5B674977-90EB-4671-980A-8EF9A215D498}" sibTransId="{AB927C47-FB69-4DF9-8AA0-020188204BC5}"/>
    <dgm:cxn modelId="{F7655850-0E88-468C-8D6C-247CC9A9F8DC}" type="presOf" srcId="{C1D4E6B8-E542-4142-9A74-0F06D8A6581E}" destId="{84DD6EE7-4F45-489E-BF23-FFFA9A32EDF4}" srcOrd="1" destOrd="0" presId="urn:microsoft.com/office/officeart/2005/8/layout/hierarchy2"/>
    <dgm:cxn modelId="{3C78D157-74D6-48A7-B168-673A256C43C5}" type="presOf" srcId="{016A847A-5900-4D3A-BBB1-A40976E2D899}" destId="{4109F87F-BFF6-467B-9DB9-D0F2EB0FD6C9}" srcOrd="0" destOrd="0" presId="urn:microsoft.com/office/officeart/2005/8/layout/hierarchy2"/>
    <dgm:cxn modelId="{ADBF3CD7-CE9A-467A-B3DC-EDFBCCEDA1C3}" type="presOf" srcId="{C1D4E6B8-E542-4142-9A74-0F06D8A6581E}" destId="{3083F402-6662-4142-B8C4-F76F918EB6F4}" srcOrd="0" destOrd="0" presId="urn:microsoft.com/office/officeart/2005/8/layout/hierarchy2"/>
    <dgm:cxn modelId="{1D4A9E40-FE6D-493C-B092-2F8156B338B3}" srcId="{29CAF887-8C09-4301-8798-020DD763963D}" destId="{FBA01675-9DAE-40E8-B85A-F4EF1BBDE51B}" srcOrd="0" destOrd="0" parTransId="{C1D4E6B8-E542-4142-9A74-0F06D8A6581E}" sibTransId="{25A556BA-FC81-4D3A-A7F1-AAD5970253DC}"/>
    <dgm:cxn modelId="{2CA4897F-45A9-4A0C-BAF7-9CFBDAF99F4B}" type="presOf" srcId="{5B674977-90EB-4671-980A-8EF9A215D498}" destId="{FFF8157B-2A25-4172-A856-3ECFB33A792F}" srcOrd="1" destOrd="0" presId="urn:microsoft.com/office/officeart/2005/8/layout/hierarchy2"/>
    <dgm:cxn modelId="{102B08EB-5670-4728-9D6C-971EF749D7F8}" type="presOf" srcId="{016A847A-5900-4D3A-BBB1-A40976E2D899}" destId="{56F8F749-E951-49AF-B42F-B2132B86821F}" srcOrd="1" destOrd="0" presId="urn:microsoft.com/office/officeart/2005/8/layout/hierarchy2"/>
    <dgm:cxn modelId="{0BA3D152-0464-4FD5-8BE7-15F9E2BA4FC7}" type="presOf" srcId="{F2594910-F945-452B-9846-49FDB89BFA23}" destId="{CE41969D-D8D1-43E7-8B5E-B7E654BBC64F}" srcOrd="0" destOrd="0" presId="urn:microsoft.com/office/officeart/2005/8/layout/hierarchy2"/>
    <dgm:cxn modelId="{843577E6-3FAA-406C-A795-2914C46006B0}" type="presOf" srcId="{29CAF887-8C09-4301-8798-020DD763963D}" destId="{B0CF413A-1641-43D2-ABF3-B9FF6F2E7683}" srcOrd="0" destOrd="0" presId="urn:microsoft.com/office/officeart/2005/8/layout/hierarchy2"/>
    <dgm:cxn modelId="{599EF997-F4B6-4132-A996-5A594E51BA03}" type="presOf" srcId="{5B674977-90EB-4671-980A-8EF9A215D498}" destId="{2B7E6139-1885-4A24-B188-4B08BB30B964}" srcOrd="0" destOrd="0" presId="urn:microsoft.com/office/officeart/2005/8/layout/hierarchy2"/>
    <dgm:cxn modelId="{3748D3D9-AE13-4323-B164-EBA21940C4CD}" type="presOf" srcId="{56E5D4A2-68FC-48AA-B1FF-C780F5D31601}" destId="{6F8EAD6E-0526-456E-8D08-F7863719A233}" srcOrd="0" destOrd="0" presId="urn:microsoft.com/office/officeart/2005/8/layout/hierarchy2"/>
    <dgm:cxn modelId="{EE19DFE6-AB05-4705-B085-C31D5B467762}" type="presParOf" srcId="{093552E2-E385-470B-B047-3D2B032EB56A}" destId="{2C746DE9-1967-4B62-AF2C-7FECE4C7708F}" srcOrd="0" destOrd="0" presId="urn:microsoft.com/office/officeart/2005/8/layout/hierarchy2"/>
    <dgm:cxn modelId="{AF7D0372-8F93-44C3-BA55-7A50020952B7}" type="presParOf" srcId="{2C746DE9-1967-4B62-AF2C-7FECE4C7708F}" destId="{B0CF413A-1641-43D2-ABF3-B9FF6F2E7683}" srcOrd="0" destOrd="0" presId="urn:microsoft.com/office/officeart/2005/8/layout/hierarchy2"/>
    <dgm:cxn modelId="{3F0F305F-06D6-46C1-B52E-C78D686ACE66}" type="presParOf" srcId="{2C746DE9-1967-4B62-AF2C-7FECE4C7708F}" destId="{8CFFFA99-52A1-4CD3-95CB-47AE752B07BE}" srcOrd="1" destOrd="0" presId="urn:microsoft.com/office/officeart/2005/8/layout/hierarchy2"/>
    <dgm:cxn modelId="{8C15B6AA-E6FD-4DC6-B83E-5D6B7DADE1B0}" type="presParOf" srcId="{8CFFFA99-52A1-4CD3-95CB-47AE752B07BE}" destId="{3083F402-6662-4142-B8C4-F76F918EB6F4}" srcOrd="0" destOrd="0" presId="urn:microsoft.com/office/officeart/2005/8/layout/hierarchy2"/>
    <dgm:cxn modelId="{0309EFEB-636C-4C00-AD16-8BCCCDECDB28}" type="presParOf" srcId="{3083F402-6662-4142-B8C4-F76F918EB6F4}" destId="{84DD6EE7-4F45-489E-BF23-FFFA9A32EDF4}" srcOrd="0" destOrd="0" presId="urn:microsoft.com/office/officeart/2005/8/layout/hierarchy2"/>
    <dgm:cxn modelId="{7ACA003A-B48B-4B86-808C-44EBBC98BCEE}" type="presParOf" srcId="{8CFFFA99-52A1-4CD3-95CB-47AE752B07BE}" destId="{F69612E4-18B8-4DBF-ADF0-C79621CF53EC}" srcOrd="1" destOrd="0" presId="urn:microsoft.com/office/officeart/2005/8/layout/hierarchy2"/>
    <dgm:cxn modelId="{890DE665-0DF7-45C3-BBEB-6B5E54C8B320}" type="presParOf" srcId="{F69612E4-18B8-4DBF-ADF0-C79621CF53EC}" destId="{89DC9837-6F74-4FB7-8FBF-2D59EB401568}" srcOrd="0" destOrd="0" presId="urn:microsoft.com/office/officeart/2005/8/layout/hierarchy2"/>
    <dgm:cxn modelId="{6F38CFB9-B9B4-49E7-B171-FFFAFA00220D}" type="presParOf" srcId="{F69612E4-18B8-4DBF-ADF0-C79621CF53EC}" destId="{789CB1B4-D080-4344-90FE-69CD5130AC3C}" srcOrd="1" destOrd="0" presId="urn:microsoft.com/office/officeart/2005/8/layout/hierarchy2"/>
    <dgm:cxn modelId="{8C695B4D-5C54-40E1-ABD8-E9E872AC862E}" type="presParOf" srcId="{8CFFFA99-52A1-4CD3-95CB-47AE752B07BE}" destId="{4109F87F-BFF6-467B-9DB9-D0F2EB0FD6C9}" srcOrd="2" destOrd="0" presId="urn:microsoft.com/office/officeart/2005/8/layout/hierarchy2"/>
    <dgm:cxn modelId="{9FF99133-66E0-4FD4-B0B4-233CF1D4ADD2}" type="presParOf" srcId="{4109F87F-BFF6-467B-9DB9-D0F2EB0FD6C9}" destId="{56F8F749-E951-49AF-B42F-B2132B86821F}" srcOrd="0" destOrd="0" presId="urn:microsoft.com/office/officeart/2005/8/layout/hierarchy2"/>
    <dgm:cxn modelId="{5FF5B15D-595C-48FD-8910-2DBABC9A604C}" type="presParOf" srcId="{8CFFFA99-52A1-4CD3-95CB-47AE752B07BE}" destId="{DA435B24-5AE1-40F6-9A1A-EB05A5AC3B04}" srcOrd="3" destOrd="0" presId="urn:microsoft.com/office/officeart/2005/8/layout/hierarchy2"/>
    <dgm:cxn modelId="{2089F6D9-FECA-471F-AF9F-EF91ADB2AF48}" type="presParOf" srcId="{DA435B24-5AE1-40F6-9A1A-EB05A5AC3B04}" destId="{CE41969D-D8D1-43E7-8B5E-B7E654BBC64F}" srcOrd="0" destOrd="0" presId="urn:microsoft.com/office/officeart/2005/8/layout/hierarchy2"/>
    <dgm:cxn modelId="{ADE6C460-FCC8-4534-BB51-2032B1EB0D07}" type="presParOf" srcId="{DA435B24-5AE1-40F6-9A1A-EB05A5AC3B04}" destId="{334BE160-E426-450F-9B4B-E57296AC6265}" srcOrd="1" destOrd="0" presId="urn:microsoft.com/office/officeart/2005/8/layout/hierarchy2"/>
    <dgm:cxn modelId="{EAA7BE2A-B4BD-4D7A-91B5-8C75A282F050}" type="presParOf" srcId="{8CFFFA99-52A1-4CD3-95CB-47AE752B07BE}" destId="{2B7E6139-1885-4A24-B188-4B08BB30B964}" srcOrd="4" destOrd="0" presId="urn:microsoft.com/office/officeart/2005/8/layout/hierarchy2"/>
    <dgm:cxn modelId="{651B97B8-1A37-4FCA-AA61-2FB9D76A7016}" type="presParOf" srcId="{2B7E6139-1885-4A24-B188-4B08BB30B964}" destId="{FFF8157B-2A25-4172-A856-3ECFB33A792F}" srcOrd="0" destOrd="0" presId="urn:microsoft.com/office/officeart/2005/8/layout/hierarchy2"/>
    <dgm:cxn modelId="{6F6AA474-4B8C-4B72-9E35-22B805B511B7}" type="presParOf" srcId="{8CFFFA99-52A1-4CD3-95CB-47AE752B07BE}" destId="{FA831959-7890-453B-8989-8C8DD645D68E}" srcOrd="5" destOrd="0" presId="urn:microsoft.com/office/officeart/2005/8/layout/hierarchy2"/>
    <dgm:cxn modelId="{59A2F660-58F9-4B5A-A79C-01DD4B078093}" type="presParOf" srcId="{FA831959-7890-453B-8989-8C8DD645D68E}" destId="{6F8EAD6E-0526-456E-8D08-F7863719A233}" srcOrd="0" destOrd="0" presId="urn:microsoft.com/office/officeart/2005/8/layout/hierarchy2"/>
    <dgm:cxn modelId="{E0C2C1A2-BCCF-402D-8D03-753EA4813B87}" type="presParOf" srcId="{FA831959-7890-453B-8989-8C8DD645D68E}" destId="{926AA4F7-ABF3-46D2-909A-F59FD0B9D2B4}" srcOrd="1" destOrd="0" presId="urn:microsoft.com/office/officeart/2005/8/layout/hierarchy2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CEAD46-80BD-4330-8FEC-7340ED3D22CC}" type="doc">
      <dgm:prSet loTypeId="urn:microsoft.com/office/officeart/2005/8/layout/hierarchy2" loCatId="hierarchy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29CAF887-8C09-4301-8798-020DD763963D}">
      <dgm:prSet phldrT="[Text]"/>
      <dgm:spPr/>
      <dgm:t>
        <a:bodyPr/>
        <a:lstStyle/>
        <a:p>
          <a:r>
            <a:rPr lang="cs-CZ" b="1" dirty="0" smtClean="0"/>
            <a:t>Zpracovatelský průmysl</a:t>
          </a:r>
          <a:endParaRPr lang="cs-CZ" b="1" dirty="0"/>
        </a:p>
      </dgm:t>
    </dgm:pt>
    <dgm:pt modelId="{AA4FD11E-1EC7-4A2A-B77E-935F664DC1F6}" type="parTrans" cxnId="{7BECA4E1-77C0-4B29-97FD-8D4E94CD73B7}">
      <dgm:prSet/>
      <dgm:spPr/>
      <dgm:t>
        <a:bodyPr/>
        <a:lstStyle/>
        <a:p>
          <a:endParaRPr lang="cs-CZ" b="1"/>
        </a:p>
      </dgm:t>
    </dgm:pt>
    <dgm:pt modelId="{DF3300B0-D13B-44FA-8A5F-25A44B107F4F}" type="sibTrans" cxnId="{7BECA4E1-77C0-4B29-97FD-8D4E94CD73B7}">
      <dgm:prSet/>
      <dgm:spPr/>
      <dgm:t>
        <a:bodyPr/>
        <a:lstStyle/>
        <a:p>
          <a:endParaRPr lang="cs-CZ" b="1"/>
        </a:p>
      </dgm:t>
    </dgm:pt>
    <dgm:pt modelId="{FBA01675-9DAE-40E8-B85A-F4EF1BBDE51B}">
      <dgm:prSet phldrT="[Text]"/>
      <dgm:spPr/>
      <dgm:t>
        <a:bodyPr/>
        <a:lstStyle/>
        <a:p>
          <a:r>
            <a:rPr lang="cs-CZ" b="1" dirty="0" smtClean="0"/>
            <a:t>Hutnický průmysl</a:t>
          </a:r>
          <a:endParaRPr lang="cs-CZ" b="1" dirty="0"/>
        </a:p>
      </dgm:t>
    </dgm:pt>
    <dgm:pt modelId="{C1D4E6B8-E542-4142-9A74-0F06D8A6581E}" type="parTrans" cxnId="{1D4A9E40-FE6D-493C-B092-2F8156B338B3}">
      <dgm:prSet/>
      <dgm:spPr/>
      <dgm:t>
        <a:bodyPr/>
        <a:lstStyle/>
        <a:p>
          <a:endParaRPr lang="cs-CZ" b="1"/>
        </a:p>
      </dgm:t>
    </dgm:pt>
    <dgm:pt modelId="{25A556BA-FC81-4D3A-A7F1-AAD5970253DC}" type="sibTrans" cxnId="{1D4A9E40-FE6D-493C-B092-2F8156B338B3}">
      <dgm:prSet/>
      <dgm:spPr/>
      <dgm:t>
        <a:bodyPr/>
        <a:lstStyle/>
        <a:p>
          <a:endParaRPr lang="cs-CZ" b="1"/>
        </a:p>
      </dgm:t>
    </dgm:pt>
    <dgm:pt modelId="{F2594910-F945-452B-9846-49FDB89BFA23}">
      <dgm:prSet phldrT="[Text]"/>
      <dgm:spPr/>
      <dgm:t>
        <a:bodyPr/>
        <a:lstStyle/>
        <a:p>
          <a:r>
            <a:rPr lang="cs-CZ" b="1" dirty="0" smtClean="0"/>
            <a:t>Strojírenský průmysl</a:t>
          </a:r>
          <a:endParaRPr lang="cs-CZ" b="1" dirty="0"/>
        </a:p>
      </dgm:t>
    </dgm:pt>
    <dgm:pt modelId="{016A847A-5900-4D3A-BBB1-A40976E2D899}" type="parTrans" cxnId="{A91E6B89-C401-44DC-9252-C21496D5D177}">
      <dgm:prSet/>
      <dgm:spPr/>
      <dgm:t>
        <a:bodyPr/>
        <a:lstStyle/>
        <a:p>
          <a:endParaRPr lang="cs-CZ" b="1"/>
        </a:p>
      </dgm:t>
    </dgm:pt>
    <dgm:pt modelId="{179836CD-5DC8-4244-B658-726BC07D3B64}" type="sibTrans" cxnId="{A91E6B89-C401-44DC-9252-C21496D5D177}">
      <dgm:prSet/>
      <dgm:spPr/>
      <dgm:t>
        <a:bodyPr/>
        <a:lstStyle/>
        <a:p>
          <a:endParaRPr lang="cs-CZ" b="1"/>
        </a:p>
      </dgm:t>
    </dgm:pt>
    <dgm:pt modelId="{56E5D4A2-68FC-48AA-B1FF-C780F5D31601}">
      <dgm:prSet/>
      <dgm:spPr/>
      <dgm:t>
        <a:bodyPr/>
        <a:lstStyle/>
        <a:p>
          <a:r>
            <a:rPr lang="cs-CZ" b="1" dirty="0" smtClean="0"/>
            <a:t>Chemický průmysl</a:t>
          </a:r>
          <a:endParaRPr lang="cs-CZ" b="1" dirty="0"/>
        </a:p>
      </dgm:t>
    </dgm:pt>
    <dgm:pt modelId="{5B674977-90EB-4671-980A-8EF9A215D498}" type="parTrans" cxnId="{7D769F8C-61C8-4BAE-8B8C-7BA29FB96A1F}">
      <dgm:prSet/>
      <dgm:spPr/>
      <dgm:t>
        <a:bodyPr/>
        <a:lstStyle/>
        <a:p>
          <a:endParaRPr lang="cs-CZ" b="1"/>
        </a:p>
      </dgm:t>
    </dgm:pt>
    <dgm:pt modelId="{AB927C47-FB69-4DF9-8AA0-020188204BC5}" type="sibTrans" cxnId="{7D769F8C-61C8-4BAE-8B8C-7BA29FB96A1F}">
      <dgm:prSet/>
      <dgm:spPr/>
      <dgm:t>
        <a:bodyPr/>
        <a:lstStyle/>
        <a:p>
          <a:endParaRPr lang="cs-CZ" b="1"/>
        </a:p>
      </dgm:t>
    </dgm:pt>
    <dgm:pt modelId="{D0840BCD-CC20-4B79-A4B0-FB376B562480}">
      <dgm:prSet/>
      <dgm:spPr/>
      <dgm:t>
        <a:bodyPr/>
        <a:lstStyle/>
        <a:p>
          <a:r>
            <a:rPr lang="cs-CZ" b="1" dirty="0" smtClean="0"/>
            <a:t>Průmysl stavebních hmot</a:t>
          </a:r>
          <a:endParaRPr lang="cs-CZ" b="1" dirty="0"/>
        </a:p>
      </dgm:t>
    </dgm:pt>
    <dgm:pt modelId="{9AC280FC-8623-45FA-9DA6-7C1C3B117B6B}" type="parTrans" cxnId="{034FCB3F-5CB8-4192-B0BE-E96D75E3E5CF}">
      <dgm:prSet/>
      <dgm:spPr/>
      <dgm:t>
        <a:bodyPr/>
        <a:lstStyle/>
        <a:p>
          <a:endParaRPr lang="cs-CZ" b="1"/>
        </a:p>
      </dgm:t>
    </dgm:pt>
    <dgm:pt modelId="{C48DE896-F86E-4EA2-BA5C-4A08F2C24CC2}" type="sibTrans" cxnId="{034FCB3F-5CB8-4192-B0BE-E96D75E3E5CF}">
      <dgm:prSet/>
      <dgm:spPr/>
      <dgm:t>
        <a:bodyPr/>
        <a:lstStyle/>
        <a:p>
          <a:endParaRPr lang="cs-CZ" b="1"/>
        </a:p>
      </dgm:t>
    </dgm:pt>
    <dgm:pt modelId="{50C39F4B-E62E-4900-8904-58228987F040}">
      <dgm:prSet/>
      <dgm:spPr/>
      <dgm:t>
        <a:bodyPr/>
        <a:lstStyle/>
        <a:p>
          <a:r>
            <a:rPr lang="cs-CZ" b="1" dirty="0" smtClean="0"/>
            <a:t>Potravinářský průmysl</a:t>
          </a:r>
          <a:endParaRPr lang="cs-CZ" b="1" dirty="0"/>
        </a:p>
      </dgm:t>
    </dgm:pt>
    <dgm:pt modelId="{33982341-42D3-4B09-B7D9-1B5E19C8EFEB}" type="parTrans" cxnId="{EC3B00A7-5188-4F35-B392-A65187994ADE}">
      <dgm:prSet/>
      <dgm:spPr/>
      <dgm:t>
        <a:bodyPr/>
        <a:lstStyle/>
        <a:p>
          <a:endParaRPr lang="cs-CZ" b="1"/>
        </a:p>
      </dgm:t>
    </dgm:pt>
    <dgm:pt modelId="{FB24F43F-607B-4412-B932-258CAB803185}" type="sibTrans" cxnId="{EC3B00A7-5188-4F35-B392-A65187994ADE}">
      <dgm:prSet/>
      <dgm:spPr/>
      <dgm:t>
        <a:bodyPr/>
        <a:lstStyle/>
        <a:p>
          <a:endParaRPr lang="cs-CZ" b="1"/>
        </a:p>
      </dgm:t>
    </dgm:pt>
    <dgm:pt modelId="{F5F1A348-C52B-4AA5-BD66-D4B9847035B4}">
      <dgm:prSet/>
      <dgm:spPr/>
      <dgm:t>
        <a:bodyPr/>
        <a:lstStyle/>
        <a:p>
          <a:r>
            <a:rPr lang="cs-CZ" b="1" dirty="0" smtClean="0"/>
            <a:t>Textilní průmysl</a:t>
          </a:r>
          <a:endParaRPr lang="cs-CZ" b="1" dirty="0"/>
        </a:p>
      </dgm:t>
    </dgm:pt>
    <dgm:pt modelId="{A60042C9-4803-47FE-809C-8E54C686D8EB}" type="parTrans" cxnId="{B4CF1AE9-E378-47EB-B06B-0014928C29C0}">
      <dgm:prSet/>
      <dgm:spPr/>
      <dgm:t>
        <a:bodyPr/>
        <a:lstStyle/>
        <a:p>
          <a:endParaRPr lang="cs-CZ" b="1"/>
        </a:p>
      </dgm:t>
    </dgm:pt>
    <dgm:pt modelId="{211457EA-C01F-4D2F-B9CA-0D09E9B454A3}" type="sibTrans" cxnId="{B4CF1AE9-E378-47EB-B06B-0014928C29C0}">
      <dgm:prSet/>
      <dgm:spPr/>
      <dgm:t>
        <a:bodyPr/>
        <a:lstStyle/>
        <a:p>
          <a:endParaRPr lang="cs-CZ" b="1"/>
        </a:p>
      </dgm:t>
    </dgm:pt>
    <dgm:pt modelId="{093552E2-E385-470B-B047-3D2B032EB56A}" type="pres">
      <dgm:prSet presAssocID="{39CEAD46-80BD-4330-8FEC-7340ED3D22C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2C746DE9-1967-4B62-AF2C-7FECE4C7708F}" type="pres">
      <dgm:prSet presAssocID="{29CAF887-8C09-4301-8798-020DD763963D}" presName="root1" presStyleCnt="0"/>
      <dgm:spPr/>
    </dgm:pt>
    <dgm:pt modelId="{B0CF413A-1641-43D2-ABF3-B9FF6F2E7683}" type="pres">
      <dgm:prSet presAssocID="{29CAF887-8C09-4301-8798-020DD763963D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CFFFA99-52A1-4CD3-95CB-47AE752B07BE}" type="pres">
      <dgm:prSet presAssocID="{29CAF887-8C09-4301-8798-020DD763963D}" presName="level2hierChild" presStyleCnt="0"/>
      <dgm:spPr/>
    </dgm:pt>
    <dgm:pt modelId="{3083F402-6662-4142-B8C4-F76F918EB6F4}" type="pres">
      <dgm:prSet presAssocID="{C1D4E6B8-E542-4142-9A74-0F06D8A6581E}" presName="conn2-1" presStyleLbl="parChTrans1D2" presStyleIdx="0" presStyleCnt="6"/>
      <dgm:spPr/>
    </dgm:pt>
    <dgm:pt modelId="{84DD6EE7-4F45-489E-BF23-FFFA9A32EDF4}" type="pres">
      <dgm:prSet presAssocID="{C1D4E6B8-E542-4142-9A74-0F06D8A6581E}" presName="connTx" presStyleLbl="parChTrans1D2" presStyleIdx="0" presStyleCnt="6"/>
      <dgm:spPr/>
    </dgm:pt>
    <dgm:pt modelId="{F69612E4-18B8-4DBF-ADF0-C79621CF53EC}" type="pres">
      <dgm:prSet presAssocID="{FBA01675-9DAE-40E8-B85A-F4EF1BBDE51B}" presName="root2" presStyleCnt="0"/>
      <dgm:spPr/>
    </dgm:pt>
    <dgm:pt modelId="{89DC9837-6F74-4FB7-8FBF-2D59EB401568}" type="pres">
      <dgm:prSet presAssocID="{FBA01675-9DAE-40E8-B85A-F4EF1BBDE51B}" presName="LevelTwoTextNode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9CB1B4-D080-4344-90FE-69CD5130AC3C}" type="pres">
      <dgm:prSet presAssocID="{FBA01675-9DAE-40E8-B85A-F4EF1BBDE51B}" presName="level3hierChild" presStyleCnt="0"/>
      <dgm:spPr/>
    </dgm:pt>
    <dgm:pt modelId="{4109F87F-BFF6-467B-9DB9-D0F2EB0FD6C9}" type="pres">
      <dgm:prSet presAssocID="{016A847A-5900-4D3A-BBB1-A40976E2D899}" presName="conn2-1" presStyleLbl="parChTrans1D2" presStyleIdx="1" presStyleCnt="6"/>
      <dgm:spPr/>
    </dgm:pt>
    <dgm:pt modelId="{56F8F749-E951-49AF-B42F-B2132B86821F}" type="pres">
      <dgm:prSet presAssocID="{016A847A-5900-4D3A-BBB1-A40976E2D899}" presName="connTx" presStyleLbl="parChTrans1D2" presStyleIdx="1" presStyleCnt="6"/>
      <dgm:spPr/>
    </dgm:pt>
    <dgm:pt modelId="{DA435B24-5AE1-40F6-9A1A-EB05A5AC3B04}" type="pres">
      <dgm:prSet presAssocID="{F2594910-F945-452B-9846-49FDB89BFA23}" presName="root2" presStyleCnt="0"/>
      <dgm:spPr/>
    </dgm:pt>
    <dgm:pt modelId="{CE41969D-D8D1-43E7-8B5E-B7E654BBC64F}" type="pres">
      <dgm:prSet presAssocID="{F2594910-F945-452B-9846-49FDB89BFA23}" presName="LevelTwoTextNode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4BE160-E426-450F-9B4B-E57296AC6265}" type="pres">
      <dgm:prSet presAssocID="{F2594910-F945-452B-9846-49FDB89BFA23}" presName="level3hierChild" presStyleCnt="0"/>
      <dgm:spPr/>
    </dgm:pt>
    <dgm:pt modelId="{2B7E6139-1885-4A24-B188-4B08BB30B964}" type="pres">
      <dgm:prSet presAssocID="{5B674977-90EB-4671-980A-8EF9A215D498}" presName="conn2-1" presStyleLbl="parChTrans1D2" presStyleIdx="2" presStyleCnt="6"/>
      <dgm:spPr/>
    </dgm:pt>
    <dgm:pt modelId="{FFF8157B-2A25-4172-A856-3ECFB33A792F}" type="pres">
      <dgm:prSet presAssocID="{5B674977-90EB-4671-980A-8EF9A215D498}" presName="connTx" presStyleLbl="parChTrans1D2" presStyleIdx="2" presStyleCnt="6"/>
      <dgm:spPr/>
    </dgm:pt>
    <dgm:pt modelId="{FA831959-7890-453B-8989-8C8DD645D68E}" type="pres">
      <dgm:prSet presAssocID="{56E5D4A2-68FC-48AA-B1FF-C780F5D31601}" presName="root2" presStyleCnt="0"/>
      <dgm:spPr/>
    </dgm:pt>
    <dgm:pt modelId="{6F8EAD6E-0526-456E-8D08-F7863719A233}" type="pres">
      <dgm:prSet presAssocID="{56E5D4A2-68FC-48AA-B1FF-C780F5D31601}" presName="LevelTwoTextNode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26AA4F7-ABF3-46D2-909A-F59FD0B9D2B4}" type="pres">
      <dgm:prSet presAssocID="{56E5D4A2-68FC-48AA-B1FF-C780F5D31601}" presName="level3hierChild" presStyleCnt="0"/>
      <dgm:spPr/>
    </dgm:pt>
    <dgm:pt modelId="{009E30AF-BE77-4BE1-8A9E-387ED52F9E4D}" type="pres">
      <dgm:prSet presAssocID="{9AC280FC-8623-45FA-9DA6-7C1C3B117B6B}" presName="conn2-1" presStyleLbl="parChTrans1D2" presStyleIdx="3" presStyleCnt="6"/>
      <dgm:spPr/>
    </dgm:pt>
    <dgm:pt modelId="{34B1884F-EC2E-49D8-9135-FFBE33FB74A1}" type="pres">
      <dgm:prSet presAssocID="{9AC280FC-8623-45FA-9DA6-7C1C3B117B6B}" presName="connTx" presStyleLbl="parChTrans1D2" presStyleIdx="3" presStyleCnt="6"/>
      <dgm:spPr/>
    </dgm:pt>
    <dgm:pt modelId="{A4966085-49AF-46D6-99DE-A46653330804}" type="pres">
      <dgm:prSet presAssocID="{D0840BCD-CC20-4B79-A4B0-FB376B562480}" presName="root2" presStyleCnt="0"/>
      <dgm:spPr/>
    </dgm:pt>
    <dgm:pt modelId="{88E5CD62-A8E2-44ED-ACD1-AD407285B079}" type="pres">
      <dgm:prSet presAssocID="{D0840BCD-CC20-4B79-A4B0-FB376B562480}" presName="LevelTwoTextNode" presStyleLbl="node2" presStyleIdx="3" presStyleCnt="6">
        <dgm:presLayoutVars>
          <dgm:chPref val="3"/>
        </dgm:presLayoutVars>
      </dgm:prSet>
      <dgm:spPr/>
    </dgm:pt>
    <dgm:pt modelId="{6F545C13-10E8-4518-B986-9C7164B6FB2D}" type="pres">
      <dgm:prSet presAssocID="{D0840BCD-CC20-4B79-A4B0-FB376B562480}" presName="level3hierChild" presStyleCnt="0"/>
      <dgm:spPr/>
    </dgm:pt>
    <dgm:pt modelId="{5EE1A867-1124-4CE6-B8DB-2D96252CFA0F}" type="pres">
      <dgm:prSet presAssocID="{33982341-42D3-4B09-B7D9-1B5E19C8EFEB}" presName="conn2-1" presStyleLbl="parChTrans1D2" presStyleIdx="4" presStyleCnt="6"/>
      <dgm:spPr/>
    </dgm:pt>
    <dgm:pt modelId="{D3C7E24D-577B-4E0F-A670-8942091FF078}" type="pres">
      <dgm:prSet presAssocID="{33982341-42D3-4B09-B7D9-1B5E19C8EFEB}" presName="connTx" presStyleLbl="parChTrans1D2" presStyleIdx="4" presStyleCnt="6"/>
      <dgm:spPr/>
    </dgm:pt>
    <dgm:pt modelId="{4FEFBEB9-9E21-4CE5-A841-AD7A29F157A0}" type="pres">
      <dgm:prSet presAssocID="{50C39F4B-E62E-4900-8904-58228987F040}" presName="root2" presStyleCnt="0"/>
      <dgm:spPr/>
    </dgm:pt>
    <dgm:pt modelId="{3132F557-51BC-4D59-9512-B57670BD7ACA}" type="pres">
      <dgm:prSet presAssocID="{50C39F4B-E62E-4900-8904-58228987F040}" presName="LevelTwoTextNode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07BB28E-EB45-4F1D-B949-9C5E28744208}" type="pres">
      <dgm:prSet presAssocID="{50C39F4B-E62E-4900-8904-58228987F040}" presName="level3hierChild" presStyleCnt="0"/>
      <dgm:spPr/>
    </dgm:pt>
    <dgm:pt modelId="{09CDD87D-D694-46AE-ACF6-C947B1B9EEE6}" type="pres">
      <dgm:prSet presAssocID="{A60042C9-4803-47FE-809C-8E54C686D8EB}" presName="conn2-1" presStyleLbl="parChTrans1D2" presStyleIdx="5" presStyleCnt="6"/>
      <dgm:spPr/>
    </dgm:pt>
    <dgm:pt modelId="{6FEDD21F-D8C1-4D5D-9078-16AAF229CFCC}" type="pres">
      <dgm:prSet presAssocID="{A60042C9-4803-47FE-809C-8E54C686D8EB}" presName="connTx" presStyleLbl="parChTrans1D2" presStyleIdx="5" presStyleCnt="6"/>
      <dgm:spPr/>
    </dgm:pt>
    <dgm:pt modelId="{76B2A4B9-2FCC-46CE-8732-937AD9518F06}" type="pres">
      <dgm:prSet presAssocID="{F5F1A348-C52B-4AA5-BD66-D4B9847035B4}" presName="root2" presStyleCnt="0"/>
      <dgm:spPr/>
    </dgm:pt>
    <dgm:pt modelId="{D0B303D3-D95F-4714-83FD-1E44FD1A644A}" type="pres">
      <dgm:prSet presAssocID="{F5F1A348-C52B-4AA5-BD66-D4B9847035B4}" presName="LevelTwoTextNode" presStyleLbl="node2" presStyleIdx="5" presStyleCnt="6">
        <dgm:presLayoutVars>
          <dgm:chPref val="3"/>
        </dgm:presLayoutVars>
      </dgm:prSet>
      <dgm:spPr/>
    </dgm:pt>
    <dgm:pt modelId="{EBAB3AF8-16F7-41CB-8A38-C27DFA420D17}" type="pres">
      <dgm:prSet presAssocID="{F5F1A348-C52B-4AA5-BD66-D4B9847035B4}" presName="level3hierChild" presStyleCnt="0"/>
      <dgm:spPr/>
    </dgm:pt>
  </dgm:ptLst>
  <dgm:cxnLst>
    <dgm:cxn modelId="{C7ECC2FF-29F1-4B86-AB6E-C180FE396B09}" type="presOf" srcId="{39CEAD46-80BD-4330-8FEC-7340ED3D22CC}" destId="{093552E2-E385-470B-B047-3D2B032EB56A}" srcOrd="0" destOrd="0" presId="urn:microsoft.com/office/officeart/2005/8/layout/hierarchy2"/>
    <dgm:cxn modelId="{1661CF49-ACBF-4092-AD86-48709AA57098}" type="presOf" srcId="{29CAF887-8C09-4301-8798-020DD763963D}" destId="{B0CF413A-1641-43D2-ABF3-B9FF6F2E7683}" srcOrd="0" destOrd="0" presId="urn:microsoft.com/office/officeart/2005/8/layout/hierarchy2"/>
    <dgm:cxn modelId="{7D769F8C-61C8-4BAE-8B8C-7BA29FB96A1F}" srcId="{29CAF887-8C09-4301-8798-020DD763963D}" destId="{56E5D4A2-68FC-48AA-B1FF-C780F5D31601}" srcOrd="2" destOrd="0" parTransId="{5B674977-90EB-4671-980A-8EF9A215D498}" sibTransId="{AB927C47-FB69-4DF9-8AA0-020188204BC5}"/>
    <dgm:cxn modelId="{034FCB3F-5CB8-4192-B0BE-E96D75E3E5CF}" srcId="{29CAF887-8C09-4301-8798-020DD763963D}" destId="{D0840BCD-CC20-4B79-A4B0-FB376B562480}" srcOrd="3" destOrd="0" parTransId="{9AC280FC-8623-45FA-9DA6-7C1C3B117B6B}" sibTransId="{C48DE896-F86E-4EA2-BA5C-4A08F2C24CC2}"/>
    <dgm:cxn modelId="{B4CF1AE9-E378-47EB-B06B-0014928C29C0}" srcId="{29CAF887-8C09-4301-8798-020DD763963D}" destId="{F5F1A348-C52B-4AA5-BD66-D4B9847035B4}" srcOrd="5" destOrd="0" parTransId="{A60042C9-4803-47FE-809C-8E54C686D8EB}" sibTransId="{211457EA-C01F-4D2F-B9CA-0D09E9B454A3}"/>
    <dgm:cxn modelId="{C33EAE80-7433-4C8A-AC66-A35191BACCE1}" type="presOf" srcId="{C1D4E6B8-E542-4142-9A74-0F06D8A6581E}" destId="{3083F402-6662-4142-B8C4-F76F918EB6F4}" srcOrd="0" destOrd="0" presId="urn:microsoft.com/office/officeart/2005/8/layout/hierarchy2"/>
    <dgm:cxn modelId="{98C6A7B2-29BE-4D2D-AB30-85ED106F5A32}" type="presOf" srcId="{33982341-42D3-4B09-B7D9-1B5E19C8EFEB}" destId="{5EE1A867-1124-4CE6-B8DB-2D96252CFA0F}" srcOrd="0" destOrd="0" presId="urn:microsoft.com/office/officeart/2005/8/layout/hierarchy2"/>
    <dgm:cxn modelId="{24CF0D31-C03C-462F-BBEB-04B2E293C94E}" type="presOf" srcId="{56E5D4A2-68FC-48AA-B1FF-C780F5D31601}" destId="{6F8EAD6E-0526-456E-8D08-F7863719A233}" srcOrd="0" destOrd="0" presId="urn:microsoft.com/office/officeart/2005/8/layout/hierarchy2"/>
    <dgm:cxn modelId="{D6E62525-54C0-42C1-BDBA-22D24DE2558D}" type="presOf" srcId="{5B674977-90EB-4671-980A-8EF9A215D498}" destId="{2B7E6139-1885-4A24-B188-4B08BB30B964}" srcOrd="0" destOrd="0" presId="urn:microsoft.com/office/officeart/2005/8/layout/hierarchy2"/>
    <dgm:cxn modelId="{EAA8023B-79D8-4E9F-AE2E-7D66B99D7A6D}" type="presOf" srcId="{016A847A-5900-4D3A-BBB1-A40976E2D899}" destId="{56F8F749-E951-49AF-B42F-B2132B86821F}" srcOrd="1" destOrd="0" presId="urn:microsoft.com/office/officeart/2005/8/layout/hierarchy2"/>
    <dgm:cxn modelId="{F0FF63A0-C04C-4D2F-AA41-272B871A21EF}" type="presOf" srcId="{50C39F4B-E62E-4900-8904-58228987F040}" destId="{3132F557-51BC-4D59-9512-B57670BD7ACA}" srcOrd="0" destOrd="0" presId="urn:microsoft.com/office/officeart/2005/8/layout/hierarchy2"/>
    <dgm:cxn modelId="{E8713A6C-F7B2-4047-A18B-A72F4E8891BB}" type="presOf" srcId="{C1D4E6B8-E542-4142-9A74-0F06D8A6581E}" destId="{84DD6EE7-4F45-489E-BF23-FFFA9A32EDF4}" srcOrd="1" destOrd="0" presId="urn:microsoft.com/office/officeart/2005/8/layout/hierarchy2"/>
    <dgm:cxn modelId="{7296B8A5-827A-4FC4-8E8A-7AD8AFBBB7EB}" type="presOf" srcId="{33982341-42D3-4B09-B7D9-1B5E19C8EFEB}" destId="{D3C7E24D-577B-4E0F-A670-8942091FF078}" srcOrd="1" destOrd="0" presId="urn:microsoft.com/office/officeart/2005/8/layout/hierarchy2"/>
    <dgm:cxn modelId="{02B32691-9E4F-4DE7-A1A5-75DD39C764FA}" type="presOf" srcId="{F5F1A348-C52B-4AA5-BD66-D4B9847035B4}" destId="{D0B303D3-D95F-4714-83FD-1E44FD1A644A}" srcOrd="0" destOrd="0" presId="urn:microsoft.com/office/officeart/2005/8/layout/hierarchy2"/>
    <dgm:cxn modelId="{A91E6B89-C401-44DC-9252-C21496D5D177}" srcId="{29CAF887-8C09-4301-8798-020DD763963D}" destId="{F2594910-F945-452B-9846-49FDB89BFA23}" srcOrd="1" destOrd="0" parTransId="{016A847A-5900-4D3A-BBB1-A40976E2D899}" sibTransId="{179836CD-5DC8-4244-B658-726BC07D3B64}"/>
    <dgm:cxn modelId="{3E784FB3-AC91-42F3-A232-E0784D4C3A81}" type="presOf" srcId="{9AC280FC-8623-45FA-9DA6-7C1C3B117B6B}" destId="{34B1884F-EC2E-49D8-9135-FFBE33FB74A1}" srcOrd="1" destOrd="0" presId="urn:microsoft.com/office/officeart/2005/8/layout/hierarchy2"/>
    <dgm:cxn modelId="{3A86C73B-8D3D-4774-B7E9-C8651789AB0A}" type="presOf" srcId="{9AC280FC-8623-45FA-9DA6-7C1C3B117B6B}" destId="{009E30AF-BE77-4BE1-8A9E-387ED52F9E4D}" srcOrd="0" destOrd="0" presId="urn:microsoft.com/office/officeart/2005/8/layout/hierarchy2"/>
    <dgm:cxn modelId="{1A7FA6EF-A57A-40A8-AD6D-938DEB066836}" type="presOf" srcId="{016A847A-5900-4D3A-BBB1-A40976E2D899}" destId="{4109F87F-BFF6-467B-9DB9-D0F2EB0FD6C9}" srcOrd="0" destOrd="0" presId="urn:microsoft.com/office/officeart/2005/8/layout/hierarchy2"/>
    <dgm:cxn modelId="{99E0B89C-CCB9-4265-97DD-22E2EDEF4049}" type="presOf" srcId="{F2594910-F945-452B-9846-49FDB89BFA23}" destId="{CE41969D-D8D1-43E7-8B5E-B7E654BBC64F}" srcOrd="0" destOrd="0" presId="urn:microsoft.com/office/officeart/2005/8/layout/hierarchy2"/>
    <dgm:cxn modelId="{1957A146-59F9-4E3D-8679-2226DA77D4CE}" type="presOf" srcId="{A60042C9-4803-47FE-809C-8E54C686D8EB}" destId="{6FEDD21F-D8C1-4D5D-9078-16AAF229CFCC}" srcOrd="1" destOrd="0" presId="urn:microsoft.com/office/officeart/2005/8/layout/hierarchy2"/>
    <dgm:cxn modelId="{1D4A9E40-FE6D-493C-B092-2F8156B338B3}" srcId="{29CAF887-8C09-4301-8798-020DD763963D}" destId="{FBA01675-9DAE-40E8-B85A-F4EF1BBDE51B}" srcOrd="0" destOrd="0" parTransId="{C1D4E6B8-E542-4142-9A74-0F06D8A6581E}" sibTransId="{25A556BA-FC81-4D3A-A7F1-AAD5970253DC}"/>
    <dgm:cxn modelId="{BECAD5AF-2E00-44AF-9A06-C6A5DA0204AF}" type="presOf" srcId="{5B674977-90EB-4671-980A-8EF9A215D498}" destId="{FFF8157B-2A25-4172-A856-3ECFB33A792F}" srcOrd="1" destOrd="0" presId="urn:microsoft.com/office/officeart/2005/8/layout/hierarchy2"/>
    <dgm:cxn modelId="{B5E321D4-4E75-400E-8A15-31C80D583678}" type="presOf" srcId="{D0840BCD-CC20-4B79-A4B0-FB376B562480}" destId="{88E5CD62-A8E2-44ED-ACD1-AD407285B079}" srcOrd="0" destOrd="0" presId="urn:microsoft.com/office/officeart/2005/8/layout/hierarchy2"/>
    <dgm:cxn modelId="{86A27560-9749-4633-A0A9-11DCB43543F1}" type="presOf" srcId="{FBA01675-9DAE-40E8-B85A-F4EF1BBDE51B}" destId="{89DC9837-6F74-4FB7-8FBF-2D59EB401568}" srcOrd="0" destOrd="0" presId="urn:microsoft.com/office/officeart/2005/8/layout/hierarchy2"/>
    <dgm:cxn modelId="{EC3B00A7-5188-4F35-B392-A65187994ADE}" srcId="{29CAF887-8C09-4301-8798-020DD763963D}" destId="{50C39F4B-E62E-4900-8904-58228987F040}" srcOrd="4" destOrd="0" parTransId="{33982341-42D3-4B09-B7D9-1B5E19C8EFEB}" sibTransId="{FB24F43F-607B-4412-B932-258CAB803185}"/>
    <dgm:cxn modelId="{7BECA4E1-77C0-4B29-97FD-8D4E94CD73B7}" srcId="{39CEAD46-80BD-4330-8FEC-7340ED3D22CC}" destId="{29CAF887-8C09-4301-8798-020DD763963D}" srcOrd="0" destOrd="0" parTransId="{AA4FD11E-1EC7-4A2A-B77E-935F664DC1F6}" sibTransId="{DF3300B0-D13B-44FA-8A5F-25A44B107F4F}"/>
    <dgm:cxn modelId="{8D607733-06D3-4653-9317-518CBF67780D}" type="presOf" srcId="{A60042C9-4803-47FE-809C-8E54C686D8EB}" destId="{09CDD87D-D694-46AE-ACF6-C947B1B9EEE6}" srcOrd="0" destOrd="0" presId="urn:microsoft.com/office/officeart/2005/8/layout/hierarchy2"/>
    <dgm:cxn modelId="{352B825E-1391-411E-90B5-4DB2A8CF4499}" type="presParOf" srcId="{093552E2-E385-470B-B047-3D2B032EB56A}" destId="{2C746DE9-1967-4B62-AF2C-7FECE4C7708F}" srcOrd="0" destOrd="0" presId="urn:microsoft.com/office/officeart/2005/8/layout/hierarchy2"/>
    <dgm:cxn modelId="{5A130C9B-8F61-45DA-963F-A7E156E8F464}" type="presParOf" srcId="{2C746DE9-1967-4B62-AF2C-7FECE4C7708F}" destId="{B0CF413A-1641-43D2-ABF3-B9FF6F2E7683}" srcOrd="0" destOrd="0" presId="urn:microsoft.com/office/officeart/2005/8/layout/hierarchy2"/>
    <dgm:cxn modelId="{3C83572A-45F3-448B-9313-0F8B67AA6DFC}" type="presParOf" srcId="{2C746DE9-1967-4B62-AF2C-7FECE4C7708F}" destId="{8CFFFA99-52A1-4CD3-95CB-47AE752B07BE}" srcOrd="1" destOrd="0" presId="urn:microsoft.com/office/officeart/2005/8/layout/hierarchy2"/>
    <dgm:cxn modelId="{036AAFFF-EF40-4C0D-B969-B59FA60D00EB}" type="presParOf" srcId="{8CFFFA99-52A1-4CD3-95CB-47AE752B07BE}" destId="{3083F402-6662-4142-B8C4-F76F918EB6F4}" srcOrd="0" destOrd="0" presId="urn:microsoft.com/office/officeart/2005/8/layout/hierarchy2"/>
    <dgm:cxn modelId="{25DB4955-9F0F-4164-AB32-2B52EB806A95}" type="presParOf" srcId="{3083F402-6662-4142-B8C4-F76F918EB6F4}" destId="{84DD6EE7-4F45-489E-BF23-FFFA9A32EDF4}" srcOrd="0" destOrd="0" presId="urn:microsoft.com/office/officeart/2005/8/layout/hierarchy2"/>
    <dgm:cxn modelId="{E15BA040-8E62-4BB0-9E5E-DD4BB248B98A}" type="presParOf" srcId="{8CFFFA99-52A1-4CD3-95CB-47AE752B07BE}" destId="{F69612E4-18B8-4DBF-ADF0-C79621CF53EC}" srcOrd="1" destOrd="0" presId="urn:microsoft.com/office/officeart/2005/8/layout/hierarchy2"/>
    <dgm:cxn modelId="{8DFADC8E-3479-4A56-979E-9EE3EA3EFA45}" type="presParOf" srcId="{F69612E4-18B8-4DBF-ADF0-C79621CF53EC}" destId="{89DC9837-6F74-4FB7-8FBF-2D59EB401568}" srcOrd="0" destOrd="0" presId="urn:microsoft.com/office/officeart/2005/8/layout/hierarchy2"/>
    <dgm:cxn modelId="{AF5A5E9C-0FE6-4370-A6D9-C12812FA06D4}" type="presParOf" srcId="{F69612E4-18B8-4DBF-ADF0-C79621CF53EC}" destId="{789CB1B4-D080-4344-90FE-69CD5130AC3C}" srcOrd="1" destOrd="0" presId="urn:microsoft.com/office/officeart/2005/8/layout/hierarchy2"/>
    <dgm:cxn modelId="{81DB2FB5-8CB1-4C11-BEF8-8AE1E2277033}" type="presParOf" srcId="{8CFFFA99-52A1-4CD3-95CB-47AE752B07BE}" destId="{4109F87F-BFF6-467B-9DB9-D0F2EB0FD6C9}" srcOrd="2" destOrd="0" presId="urn:microsoft.com/office/officeart/2005/8/layout/hierarchy2"/>
    <dgm:cxn modelId="{48DC4BF3-CC42-48B9-942C-E98E855AC1FE}" type="presParOf" srcId="{4109F87F-BFF6-467B-9DB9-D0F2EB0FD6C9}" destId="{56F8F749-E951-49AF-B42F-B2132B86821F}" srcOrd="0" destOrd="0" presId="urn:microsoft.com/office/officeart/2005/8/layout/hierarchy2"/>
    <dgm:cxn modelId="{59F489ED-8139-43A0-9545-A2B85308522C}" type="presParOf" srcId="{8CFFFA99-52A1-4CD3-95CB-47AE752B07BE}" destId="{DA435B24-5AE1-40F6-9A1A-EB05A5AC3B04}" srcOrd="3" destOrd="0" presId="urn:microsoft.com/office/officeart/2005/8/layout/hierarchy2"/>
    <dgm:cxn modelId="{9B31B04C-2E35-46C4-AA3F-8ABE4F2D67B7}" type="presParOf" srcId="{DA435B24-5AE1-40F6-9A1A-EB05A5AC3B04}" destId="{CE41969D-D8D1-43E7-8B5E-B7E654BBC64F}" srcOrd="0" destOrd="0" presId="urn:microsoft.com/office/officeart/2005/8/layout/hierarchy2"/>
    <dgm:cxn modelId="{64CA0A8E-4F03-4EC5-97C4-84BD2CC55D8E}" type="presParOf" srcId="{DA435B24-5AE1-40F6-9A1A-EB05A5AC3B04}" destId="{334BE160-E426-450F-9B4B-E57296AC6265}" srcOrd="1" destOrd="0" presId="urn:microsoft.com/office/officeart/2005/8/layout/hierarchy2"/>
    <dgm:cxn modelId="{605C89C7-F250-499D-AA7E-A5F01C6BA2DB}" type="presParOf" srcId="{8CFFFA99-52A1-4CD3-95CB-47AE752B07BE}" destId="{2B7E6139-1885-4A24-B188-4B08BB30B964}" srcOrd="4" destOrd="0" presId="urn:microsoft.com/office/officeart/2005/8/layout/hierarchy2"/>
    <dgm:cxn modelId="{6AD4BA9D-E0EA-4C17-ACB0-9FCDD959C6C4}" type="presParOf" srcId="{2B7E6139-1885-4A24-B188-4B08BB30B964}" destId="{FFF8157B-2A25-4172-A856-3ECFB33A792F}" srcOrd="0" destOrd="0" presId="urn:microsoft.com/office/officeart/2005/8/layout/hierarchy2"/>
    <dgm:cxn modelId="{BF74CDC4-5A42-4A91-8AE2-EA44B5A65C83}" type="presParOf" srcId="{8CFFFA99-52A1-4CD3-95CB-47AE752B07BE}" destId="{FA831959-7890-453B-8989-8C8DD645D68E}" srcOrd="5" destOrd="0" presId="urn:microsoft.com/office/officeart/2005/8/layout/hierarchy2"/>
    <dgm:cxn modelId="{8AE9D4D3-77B7-48A3-B7BC-A7EEEF7900FE}" type="presParOf" srcId="{FA831959-7890-453B-8989-8C8DD645D68E}" destId="{6F8EAD6E-0526-456E-8D08-F7863719A233}" srcOrd="0" destOrd="0" presId="urn:microsoft.com/office/officeart/2005/8/layout/hierarchy2"/>
    <dgm:cxn modelId="{F58E44E9-AB5F-42D0-A91D-077DC6831E98}" type="presParOf" srcId="{FA831959-7890-453B-8989-8C8DD645D68E}" destId="{926AA4F7-ABF3-46D2-909A-F59FD0B9D2B4}" srcOrd="1" destOrd="0" presId="urn:microsoft.com/office/officeart/2005/8/layout/hierarchy2"/>
    <dgm:cxn modelId="{3C1C35F6-96D5-4D65-934B-6FC8C37AA347}" type="presParOf" srcId="{8CFFFA99-52A1-4CD3-95CB-47AE752B07BE}" destId="{009E30AF-BE77-4BE1-8A9E-387ED52F9E4D}" srcOrd="6" destOrd="0" presId="urn:microsoft.com/office/officeart/2005/8/layout/hierarchy2"/>
    <dgm:cxn modelId="{C2F64070-A95D-4570-97E4-A3FA8BA78E82}" type="presParOf" srcId="{009E30AF-BE77-4BE1-8A9E-387ED52F9E4D}" destId="{34B1884F-EC2E-49D8-9135-FFBE33FB74A1}" srcOrd="0" destOrd="0" presId="urn:microsoft.com/office/officeart/2005/8/layout/hierarchy2"/>
    <dgm:cxn modelId="{7A43ABEB-7AD6-4388-80D8-52B5082BF94B}" type="presParOf" srcId="{8CFFFA99-52A1-4CD3-95CB-47AE752B07BE}" destId="{A4966085-49AF-46D6-99DE-A46653330804}" srcOrd="7" destOrd="0" presId="urn:microsoft.com/office/officeart/2005/8/layout/hierarchy2"/>
    <dgm:cxn modelId="{60369621-2277-47C1-8FAF-0B965540F50F}" type="presParOf" srcId="{A4966085-49AF-46D6-99DE-A46653330804}" destId="{88E5CD62-A8E2-44ED-ACD1-AD407285B079}" srcOrd="0" destOrd="0" presId="urn:microsoft.com/office/officeart/2005/8/layout/hierarchy2"/>
    <dgm:cxn modelId="{30C9FBF5-606F-4F84-A61A-DF958EDF0348}" type="presParOf" srcId="{A4966085-49AF-46D6-99DE-A46653330804}" destId="{6F545C13-10E8-4518-B986-9C7164B6FB2D}" srcOrd="1" destOrd="0" presId="urn:microsoft.com/office/officeart/2005/8/layout/hierarchy2"/>
    <dgm:cxn modelId="{8C5FC2E9-3500-4C69-9C0C-B905672AF35A}" type="presParOf" srcId="{8CFFFA99-52A1-4CD3-95CB-47AE752B07BE}" destId="{5EE1A867-1124-4CE6-B8DB-2D96252CFA0F}" srcOrd="8" destOrd="0" presId="urn:microsoft.com/office/officeart/2005/8/layout/hierarchy2"/>
    <dgm:cxn modelId="{9518BDD6-0A9C-45F5-8C0C-57757225E456}" type="presParOf" srcId="{5EE1A867-1124-4CE6-B8DB-2D96252CFA0F}" destId="{D3C7E24D-577B-4E0F-A670-8942091FF078}" srcOrd="0" destOrd="0" presId="urn:microsoft.com/office/officeart/2005/8/layout/hierarchy2"/>
    <dgm:cxn modelId="{EC46CED2-694F-4475-8BF9-D23ECC3ECA5D}" type="presParOf" srcId="{8CFFFA99-52A1-4CD3-95CB-47AE752B07BE}" destId="{4FEFBEB9-9E21-4CE5-A841-AD7A29F157A0}" srcOrd="9" destOrd="0" presId="urn:microsoft.com/office/officeart/2005/8/layout/hierarchy2"/>
    <dgm:cxn modelId="{8C26D15D-AD3C-4668-A385-FCD47C61A6DC}" type="presParOf" srcId="{4FEFBEB9-9E21-4CE5-A841-AD7A29F157A0}" destId="{3132F557-51BC-4D59-9512-B57670BD7ACA}" srcOrd="0" destOrd="0" presId="urn:microsoft.com/office/officeart/2005/8/layout/hierarchy2"/>
    <dgm:cxn modelId="{18F1BBD9-571B-4636-BB44-ABB6520EFB7D}" type="presParOf" srcId="{4FEFBEB9-9E21-4CE5-A841-AD7A29F157A0}" destId="{E07BB28E-EB45-4F1D-B949-9C5E28744208}" srcOrd="1" destOrd="0" presId="urn:microsoft.com/office/officeart/2005/8/layout/hierarchy2"/>
    <dgm:cxn modelId="{683B69C9-144E-4006-A0DD-D2BED26F2089}" type="presParOf" srcId="{8CFFFA99-52A1-4CD3-95CB-47AE752B07BE}" destId="{09CDD87D-D694-46AE-ACF6-C947B1B9EEE6}" srcOrd="10" destOrd="0" presId="urn:microsoft.com/office/officeart/2005/8/layout/hierarchy2"/>
    <dgm:cxn modelId="{6F81730F-6680-47A6-B2E9-18B74A2A6944}" type="presParOf" srcId="{09CDD87D-D694-46AE-ACF6-C947B1B9EEE6}" destId="{6FEDD21F-D8C1-4D5D-9078-16AAF229CFCC}" srcOrd="0" destOrd="0" presId="urn:microsoft.com/office/officeart/2005/8/layout/hierarchy2"/>
    <dgm:cxn modelId="{C0977886-6CD6-49DC-87DC-5D34FCEA1410}" type="presParOf" srcId="{8CFFFA99-52A1-4CD3-95CB-47AE752B07BE}" destId="{76B2A4B9-2FCC-46CE-8732-937AD9518F06}" srcOrd="11" destOrd="0" presId="urn:microsoft.com/office/officeart/2005/8/layout/hierarchy2"/>
    <dgm:cxn modelId="{80FEBE34-6C1E-44D5-BACD-67BEFD8901EE}" type="presParOf" srcId="{76B2A4B9-2FCC-46CE-8732-937AD9518F06}" destId="{D0B303D3-D95F-4714-83FD-1E44FD1A644A}" srcOrd="0" destOrd="0" presId="urn:microsoft.com/office/officeart/2005/8/layout/hierarchy2"/>
    <dgm:cxn modelId="{09F3A6EB-610E-4D95-BD52-16E7C5A6A009}" type="presParOf" srcId="{76B2A4B9-2FCC-46CE-8732-937AD9518F06}" destId="{EBAB3AF8-16F7-41CB-8A38-C27DFA420D1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9CEAD46-80BD-4330-8FEC-7340ED3D22CC}" type="doc">
      <dgm:prSet loTypeId="urn:microsoft.com/office/officeart/2005/8/layout/hierarchy2" loCatId="hierarchy" qsTypeId="urn:microsoft.com/office/officeart/2005/8/quickstyle/3d2" qsCatId="3D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29CAF887-8C09-4301-8798-020DD763963D}">
      <dgm:prSet phldrT="[Text]"/>
      <dgm:spPr/>
      <dgm:t>
        <a:bodyPr/>
        <a:lstStyle/>
        <a:p>
          <a:r>
            <a:rPr lang="cs-CZ" b="1" dirty="0" smtClean="0"/>
            <a:t>Energetický průmysl</a:t>
          </a:r>
          <a:endParaRPr lang="cs-CZ" b="1" dirty="0"/>
        </a:p>
      </dgm:t>
    </dgm:pt>
    <dgm:pt modelId="{AA4FD11E-1EC7-4A2A-B77E-935F664DC1F6}" type="parTrans" cxnId="{7BECA4E1-77C0-4B29-97FD-8D4E94CD73B7}">
      <dgm:prSet/>
      <dgm:spPr/>
      <dgm:t>
        <a:bodyPr/>
        <a:lstStyle/>
        <a:p>
          <a:endParaRPr lang="cs-CZ" b="1"/>
        </a:p>
      </dgm:t>
    </dgm:pt>
    <dgm:pt modelId="{DF3300B0-D13B-44FA-8A5F-25A44B107F4F}" type="sibTrans" cxnId="{7BECA4E1-77C0-4B29-97FD-8D4E94CD73B7}">
      <dgm:prSet/>
      <dgm:spPr/>
      <dgm:t>
        <a:bodyPr/>
        <a:lstStyle/>
        <a:p>
          <a:endParaRPr lang="cs-CZ" b="1"/>
        </a:p>
      </dgm:t>
    </dgm:pt>
    <dgm:pt modelId="{093552E2-E385-470B-B047-3D2B032EB56A}" type="pres">
      <dgm:prSet presAssocID="{39CEAD46-80BD-4330-8FEC-7340ED3D22C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2C746DE9-1967-4B62-AF2C-7FECE4C7708F}" type="pres">
      <dgm:prSet presAssocID="{29CAF887-8C09-4301-8798-020DD763963D}" presName="root1" presStyleCnt="0"/>
      <dgm:spPr/>
    </dgm:pt>
    <dgm:pt modelId="{B0CF413A-1641-43D2-ABF3-B9FF6F2E7683}" type="pres">
      <dgm:prSet presAssocID="{29CAF887-8C09-4301-8798-020DD763963D}" presName="LevelOneTextNode" presStyleLbl="node0" presStyleIdx="0" presStyleCnt="1" custLinFactNeighborX="-9164" custLinFactNeighborY="-8653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CFFFA99-52A1-4CD3-95CB-47AE752B07BE}" type="pres">
      <dgm:prSet presAssocID="{29CAF887-8C09-4301-8798-020DD763963D}" presName="level2hierChild" presStyleCnt="0"/>
      <dgm:spPr/>
    </dgm:pt>
  </dgm:ptLst>
  <dgm:cxnLst>
    <dgm:cxn modelId="{7BECA4E1-77C0-4B29-97FD-8D4E94CD73B7}" srcId="{39CEAD46-80BD-4330-8FEC-7340ED3D22CC}" destId="{29CAF887-8C09-4301-8798-020DD763963D}" srcOrd="0" destOrd="0" parTransId="{AA4FD11E-1EC7-4A2A-B77E-935F664DC1F6}" sibTransId="{DF3300B0-D13B-44FA-8A5F-25A44B107F4F}"/>
    <dgm:cxn modelId="{42559480-FE4A-4DF4-8CDD-675B9236D661}" type="presOf" srcId="{29CAF887-8C09-4301-8798-020DD763963D}" destId="{B0CF413A-1641-43D2-ABF3-B9FF6F2E7683}" srcOrd="0" destOrd="0" presId="urn:microsoft.com/office/officeart/2005/8/layout/hierarchy2"/>
    <dgm:cxn modelId="{9491092F-AC85-4F98-8221-3108900BED56}" type="presOf" srcId="{39CEAD46-80BD-4330-8FEC-7340ED3D22CC}" destId="{093552E2-E385-470B-B047-3D2B032EB56A}" srcOrd="0" destOrd="0" presId="urn:microsoft.com/office/officeart/2005/8/layout/hierarchy2"/>
    <dgm:cxn modelId="{A99BBCB9-242C-42C5-9250-CA152423BFD0}" type="presParOf" srcId="{093552E2-E385-470B-B047-3D2B032EB56A}" destId="{2C746DE9-1967-4B62-AF2C-7FECE4C7708F}" srcOrd="0" destOrd="0" presId="urn:microsoft.com/office/officeart/2005/8/layout/hierarchy2"/>
    <dgm:cxn modelId="{93A1B2F9-EDF0-4246-81F2-128B3FAB6DBC}" type="presParOf" srcId="{2C746DE9-1967-4B62-AF2C-7FECE4C7708F}" destId="{B0CF413A-1641-43D2-ABF3-B9FF6F2E7683}" srcOrd="0" destOrd="0" presId="urn:microsoft.com/office/officeart/2005/8/layout/hierarchy2"/>
    <dgm:cxn modelId="{3776D31C-9C7B-49D5-85C9-3248FFE037CD}" type="presParOf" srcId="{2C746DE9-1967-4B62-AF2C-7FECE4C7708F}" destId="{8CFFFA99-52A1-4CD3-95CB-47AE752B07BE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5037B7-98D1-42D1-B5F1-5CF27832387E}">
      <dsp:nvSpPr>
        <dsp:cNvPr id="0" name=""/>
        <dsp:cNvSpPr/>
      </dsp:nvSpPr>
      <dsp:spPr>
        <a:xfrm>
          <a:off x="628704" y="0"/>
          <a:ext cx="3550929" cy="3550929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3C8BD-DC1F-4EA3-835F-EE4DBE695ED0}">
      <dsp:nvSpPr>
        <dsp:cNvPr id="0" name=""/>
        <dsp:cNvSpPr/>
      </dsp:nvSpPr>
      <dsp:spPr>
        <a:xfrm>
          <a:off x="2404169" y="357000"/>
          <a:ext cx="2308103" cy="84057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těžební</a:t>
          </a:r>
          <a:endParaRPr lang="cs-CZ" sz="2000" kern="1200" dirty="0"/>
        </a:p>
      </dsp:txBody>
      <dsp:txXfrm>
        <a:off x="2445202" y="398033"/>
        <a:ext cx="2226037" cy="758505"/>
      </dsp:txXfrm>
    </dsp:sp>
    <dsp:sp modelId="{074378A5-4B25-4A3D-A510-927817321C61}">
      <dsp:nvSpPr>
        <dsp:cNvPr id="0" name=""/>
        <dsp:cNvSpPr/>
      </dsp:nvSpPr>
      <dsp:spPr>
        <a:xfrm>
          <a:off x="2404169" y="1302643"/>
          <a:ext cx="2308103" cy="84057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zpracovatelský</a:t>
          </a:r>
          <a:endParaRPr lang="cs-CZ" sz="2000" kern="1200" dirty="0"/>
        </a:p>
      </dsp:txBody>
      <dsp:txXfrm>
        <a:off x="2445202" y="1343676"/>
        <a:ext cx="2226037" cy="758505"/>
      </dsp:txXfrm>
    </dsp:sp>
    <dsp:sp modelId="{876E542F-27DD-47F5-9D42-96ABEF7220CA}">
      <dsp:nvSpPr>
        <dsp:cNvPr id="0" name=""/>
        <dsp:cNvSpPr/>
      </dsp:nvSpPr>
      <dsp:spPr>
        <a:xfrm>
          <a:off x="2404169" y="2248285"/>
          <a:ext cx="2308103" cy="84057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energetický</a:t>
          </a:r>
          <a:endParaRPr lang="cs-CZ" sz="2000" kern="1200" dirty="0"/>
        </a:p>
      </dsp:txBody>
      <dsp:txXfrm>
        <a:off x="2445202" y="2289318"/>
        <a:ext cx="2226037" cy="7585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CF413A-1641-43D2-ABF3-B9FF6F2E7683}">
      <dsp:nvSpPr>
        <dsp:cNvPr id="0" name=""/>
        <dsp:cNvSpPr/>
      </dsp:nvSpPr>
      <dsp:spPr>
        <a:xfrm>
          <a:off x="11813" y="979069"/>
          <a:ext cx="1700345" cy="8501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Těžební průmysl</a:t>
          </a:r>
          <a:endParaRPr lang="cs-CZ" sz="1800" b="1" kern="1200" dirty="0"/>
        </a:p>
      </dsp:txBody>
      <dsp:txXfrm>
        <a:off x="36714" y="1003970"/>
        <a:ext cx="1650543" cy="800370"/>
      </dsp:txXfrm>
    </dsp:sp>
    <dsp:sp modelId="{3083F402-6662-4142-B8C4-F76F918EB6F4}">
      <dsp:nvSpPr>
        <dsp:cNvPr id="0" name=""/>
        <dsp:cNvSpPr/>
      </dsp:nvSpPr>
      <dsp:spPr>
        <a:xfrm rot="18248949">
          <a:off x="1452686" y="887376"/>
          <a:ext cx="118304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183049" y="27246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014634" y="885046"/>
        <a:ext cx="59152" cy="59152"/>
      </dsp:txXfrm>
    </dsp:sp>
    <dsp:sp modelId="{89DC9837-6F74-4FB7-8FBF-2D59EB401568}">
      <dsp:nvSpPr>
        <dsp:cNvPr id="0" name=""/>
        <dsp:cNvSpPr/>
      </dsp:nvSpPr>
      <dsp:spPr>
        <a:xfrm>
          <a:off x="2376262" y="2"/>
          <a:ext cx="1700345" cy="85017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Těžba paliv</a:t>
          </a:r>
          <a:endParaRPr lang="cs-CZ" sz="1800" b="1" kern="1200" dirty="0"/>
        </a:p>
      </dsp:txBody>
      <dsp:txXfrm>
        <a:off x="2401163" y="24903"/>
        <a:ext cx="1650543" cy="800370"/>
      </dsp:txXfrm>
    </dsp:sp>
    <dsp:sp modelId="{4109F87F-BFF6-467B-9DB9-D0F2EB0FD6C9}">
      <dsp:nvSpPr>
        <dsp:cNvPr id="0" name=""/>
        <dsp:cNvSpPr/>
      </dsp:nvSpPr>
      <dsp:spPr>
        <a:xfrm>
          <a:off x="1712158" y="1376909"/>
          <a:ext cx="680138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680138" y="27246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035224" y="1387152"/>
        <a:ext cx="34006" cy="34006"/>
      </dsp:txXfrm>
    </dsp:sp>
    <dsp:sp modelId="{CE41969D-D8D1-43E7-8B5E-B7E654BBC64F}">
      <dsp:nvSpPr>
        <dsp:cNvPr id="0" name=""/>
        <dsp:cNvSpPr/>
      </dsp:nvSpPr>
      <dsp:spPr>
        <a:xfrm>
          <a:off x="2392297" y="979069"/>
          <a:ext cx="1700345" cy="85017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Těžba rudných surovin</a:t>
          </a:r>
          <a:endParaRPr lang="cs-CZ" sz="1800" b="1" kern="1200" dirty="0"/>
        </a:p>
      </dsp:txBody>
      <dsp:txXfrm>
        <a:off x="2417198" y="1003970"/>
        <a:ext cx="1650543" cy="800370"/>
      </dsp:txXfrm>
    </dsp:sp>
    <dsp:sp modelId="{2B7E6139-1885-4A24-B188-4B08BB30B964}">
      <dsp:nvSpPr>
        <dsp:cNvPr id="0" name=""/>
        <dsp:cNvSpPr/>
      </dsp:nvSpPr>
      <dsp:spPr>
        <a:xfrm rot="3310531">
          <a:off x="1456727" y="1865759"/>
          <a:ext cx="1191000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191000" y="27246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022452" y="1863230"/>
        <a:ext cx="59550" cy="59550"/>
      </dsp:txXfrm>
    </dsp:sp>
    <dsp:sp modelId="{6F8EAD6E-0526-456E-8D08-F7863719A233}">
      <dsp:nvSpPr>
        <dsp:cNvPr id="0" name=""/>
        <dsp:cNvSpPr/>
      </dsp:nvSpPr>
      <dsp:spPr>
        <a:xfrm>
          <a:off x="2392297" y="1956768"/>
          <a:ext cx="1700345" cy="85017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Těžba nerudných surovin</a:t>
          </a:r>
          <a:endParaRPr lang="cs-CZ" sz="1800" b="1" kern="1200" dirty="0"/>
        </a:p>
      </dsp:txBody>
      <dsp:txXfrm>
        <a:off x="2417198" y="1981669"/>
        <a:ext cx="1650543" cy="8003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CF413A-1641-43D2-ABF3-B9FF6F2E7683}">
      <dsp:nvSpPr>
        <dsp:cNvPr id="0" name=""/>
        <dsp:cNvSpPr/>
      </dsp:nvSpPr>
      <dsp:spPr>
        <a:xfrm>
          <a:off x="596906" y="2178083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Zpracovatelský průmysl</a:t>
          </a:r>
          <a:endParaRPr lang="cs-CZ" sz="1500" b="1" kern="1200" dirty="0"/>
        </a:p>
      </dsp:txBody>
      <dsp:txXfrm>
        <a:off x="619060" y="2200237"/>
        <a:ext cx="1468492" cy="712092"/>
      </dsp:txXfrm>
    </dsp:sp>
    <dsp:sp modelId="{3083F402-6662-4142-B8C4-F76F918EB6F4}">
      <dsp:nvSpPr>
        <dsp:cNvPr id="0" name=""/>
        <dsp:cNvSpPr/>
      </dsp:nvSpPr>
      <dsp:spPr>
        <a:xfrm rot="17132988">
          <a:off x="1283631" y="1455642"/>
          <a:ext cx="2257272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257272" y="13315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b="1" kern="1200"/>
        </a:p>
      </dsp:txBody>
      <dsp:txXfrm>
        <a:off x="2355836" y="1412526"/>
        <a:ext cx="112863" cy="112863"/>
      </dsp:txXfrm>
    </dsp:sp>
    <dsp:sp modelId="{89DC9837-6F74-4FB7-8FBF-2D59EB401568}">
      <dsp:nvSpPr>
        <dsp:cNvPr id="0" name=""/>
        <dsp:cNvSpPr/>
      </dsp:nvSpPr>
      <dsp:spPr>
        <a:xfrm>
          <a:off x="2714828" y="3432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Hutnický průmysl</a:t>
          </a:r>
          <a:endParaRPr lang="cs-CZ" sz="1500" b="1" kern="1200" dirty="0"/>
        </a:p>
      </dsp:txBody>
      <dsp:txXfrm>
        <a:off x="2736982" y="25586"/>
        <a:ext cx="1468492" cy="712092"/>
      </dsp:txXfrm>
    </dsp:sp>
    <dsp:sp modelId="{4109F87F-BFF6-467B-9DB9-D0F2EB0FD6C9}">
      <dsp:nvSpPr>
        <dsp:cNvPr id="0" name=""/>
        <dsp:cNvSpPr/>
      </dsp:nvSpPr>
      <dsp:spPr>
        <a:xfrm rot="17692822">
          <a:off x="1693127" y="1890573"/>
          <a:ext cx="1438280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438280" y="13315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376310" y="1867931"/>
        <a:ext cx="71914" cy="71914"/>
      </dsp:txXfrm>
    </dsp:sp>
    <dsp:sp modelId="{CE41969D-D8D1-43E7-8B5E-B7E654BBC64F}">
      <dsp:nvSpPr>
        <dsp:cNvPr id="0" name=""/>
        <dsp:cNvSpPr/>
      </dsp:nvSpPr>
      <dsp:spPr>
        <a:xfrm>
          <a:off x="2714828" y="873293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Strojírenský průmysl</a:t>
          </a:r>
          <a:endParaRPr lang="cs-CZ" sz="1500" b="1" kern="1200" dirty="0"/>
        </a:p>
      </dsp:txBody>
      <dsp:txXfrm>
        <a:off x="2736982" y="895447"/>
        <a:ext cx="1468492" cy="712092"/>
      </dsp:txXfrm>
    </dsp:sp>
    <dsp:sp modelId="{2B7E6139-1885-4A24-B188-4B08BB30B964}">
      <dsp:nvSpPr>
        <dsp:cNvPr id="0" name=""/>
        <dsp:cNvSpPr/>
      </dsp:nvSpPr>
      <dsp:spPr>
        <a:xfrm rot="19457599">
          <a:off x="2039663" y="2325503"/>
          <a:ext cx="745208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745208" y="13315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393637" y="2320188"/>
        <a:ext cx="37260" cy="37260"/>
      </dsp:txXfrm>
    </dsp:sp>
    <dsp:sp modelId="{6F8EAD6E-0526-456E-8D08-F7863719A233}">
      <dsp:nvSpPr>
        <dsp:cNvPr id="0" name=""/>
        <dsp:cNvSpPr/>
      </dsp:nvSpPr>
      <dsp:spPr>
        <a:xfrm>
          <a:off x="2714828" y="1743153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Chemický průmysl</a:t>
          </a:r>
          <a:endParaRPr lang="cs-CZ" sz="1500" b="1" kern="1200" dirty="0"/>
        </a:p>
      </dsp:txBody>
      <dsp:txXfrm>
        <a:off x="2736982" y="1765307"/>
        <a:ext cx="1468492" cy="712092"/>
      </dsp:txXfrm>
    </dsp:sp>
    <dsp:sp modelId="{009E30AF-BE77-4BE1-8A9E-387ED52F9E4D}">
      <dsp:nvSpPr>
        <dsp:cNvPr id="0" name=""/>
        <dsp:cNvSpPr/>
      </dsp:nvSpPr>
      <dsp:spPr>
        <a:xfrm rot="2142401">
          <a:off x="2039663" y="2760433"/>
          <a:ext cx="745208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745208" y="13315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393637" y="2755118"/>
        <a:ext cx="37260" cy="37260"/>
      </dsp:txXfrm>
    </dsp:sp>
    <dsp:sp modelId="{88E5CD62-A8E2-44ED-ACD1-AD407285B079}">
      <dsp:nvSpPr>
        <dsp:cNvPr id="0" name=""/>
        <dsp:cNvSpPr/>
      </dsp:nvSpPr>
      <dsp:spPr>
        <a:xfrm>
          <a:off x="2714828" y="2613014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Průmysl stavebních hmot</a:t>
          </a:r>
          <a:endParaRPr lang="cs-CZ" sz="1500" b="1" kern="1200" dirty="0"/>
        </a:p>
      </dsp:txBody>
      <dsp:txXfrm>
        <a:off x="2736982" y="2635168"/>
        <a:ext cx="1468492" cy="712092"/>
      </dsp:txXfrm>
    </dsp:sp>
    <dsp:sp modelId="{5EE1A867-1124-4CE6-B8DB-2D96252CFA0F}">
      <dsp:nvSpPr>
        <dsp:cNvPr id="0" name=""/>
        <dsp:cNvSpPr/>
      </dsp:nvSpPr>
      <dsp:spPr>
        <a:xfrm rot="3907178">
          <a:off x="1693127" y="3195363"/>
          <a:ext cx="1438280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438280" y="13315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376310" y="3172722"/>
        <a:ext cx="71914" cy="71914"/>
      </dsp:txXfrm>
    </dsp:sp>
    <dsp:sp modelId="{3132F557-51BC-4D59-9512-B57670BD7ACA}">
      <dsp:nvSpPr>
        <dsp:cNvPr id="0" name=""/>
        <dsp:cNvSpPr/>
      </dsp:nvSpPr>
      <dsp:spPr>
        <a:xfrm>
          <a:off x="2714828" y="3482874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Potravinářský průmysl</a:t>
          </a:r>
          <a:endParaRPr lang="cs-CZ" sz="1500" b="1" kern="1200" dirty="0"/>
        </a:p>
      </dsp:txBody>
      <dsp:txXfrm>
        <a:off x="2736982" y="3505028"/>
        <a:ext cx="1468492" cy="712092"/>
      </dsp:txXfrm>
    </dsp:sp>
    <dsp:sp modelId="{09CDD87D-D694-46AE-ACF6-C947B1B9EEE6}">
      <dsp:nvSpPr>
        <dsp:cNvPr id="0" name=""/>
        <dsp:cNvSpPr/>
      </dsp:nvSpPr>
      <dsp:spPr>
        <a:xfrm rot="4467012">
          <a:off x="1283631" y="3630294"/>
          <a:ext cx="2257272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257272" y="13315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b="1" kern="1200"/>
        </a:p>
      </dsp:txBody>
      <dsp:txXfrm>
        <a:off x="2355836" y="3587177"/>
        <a:ext cx="112863" cy="112863"/>
      </dsp:txXfrm>
    </dsp:sp>
    <dsp:sp modelId="{D0B303D3-D95F-4714-83FD-1E44FD1A644A}">
      <dsp:nvSpPr>
        <dsp:cNvPr id="0" name=""/>
        <dsp:cNvSpPr/>
      </dsp:nvSpPr>
      <dsp:spPr>
        <a:xfrm>
          <a:off x="2714828" y="4352735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Textilní průmysl</a:t>
          </a:r>
          <a:endParaRPr lang="cs-CZ" sz="1500" b="1" kern="1200" dirty="0"/>
        </a:p>
      </dsp:txBody>
      <dsp:txXfrm>
        <a:off x="2736982" y="4374889"/>
        <a:ext cx="1468492" cy="7120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CF413A-1641-43D2-ABF3-B9FF6F2E7683}">
      <dsp:nvSpPr>
        <dsp:cNvPr id="0" name=""/>
        <dsp:cNvSpPr/>
      </dsp:nvSpPr>
      <dsp:spPr>
        <a:xfrm>
          <a:off x="0" y="0"/>
          <a:ext cx="2085419" cy="1042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/>
            <a:t>Energetický průmysl</a:t>
          </a:r>
          <a:endParaRPr lang="cs-CZ" sz="2700" b="1" kern="1200" dirty="0"/>
        </a:p>
      </dsp:txBody>
      <dsp:txXfrm>
        <a:off x="30540" y="30540"/>
        <a:ext cx="2024339" cy="981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976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D3F59A4-F837-41F0-876E-5CF40EF10FB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210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VY_32_INOVACE_26_12_Z9_Skála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18998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Průmysl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590738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Průmysl, jeho rozdělení a hlavní oblasti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bg1"/>
                </a:solidFill>
              </a:rPr>
              <a:t>Průmysl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21484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se světovým průmyslem, jeho dělením a hlavními oblastmi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Prezentace je určena pro žáky 9. třídy a pro interaktivní tabuli, doporučuji ji při práci s učebnicí a internetem</a:t>
            </a:r>
          </a:p>
          <a:p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Průmysl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48" y="1196752"/>
            <a:ext cx="8822214" cy="2862322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0066"/>
                </a:solidFill>
              </a:rPr>
              <a:t>Průmysl:</a:t>
            </a:r>
            <a:r>
              <a:rPr lang="cs-CZ" sz="3600" dirty="0" smtClean="0">
                <a:solidFill>
                  <a:schemeClr val="bg1"/>
                </a:solidFill>
              </a:rPr>
              <a:t> je součástí sekundárního sektoru hospodářství, tvoří ho různorodých činností, které jsou rozděleny do mnoha </a:t>
            </a:r>
            <a:r>
              <a:rPr lang="cs-CZ" sz="3600" dirty="0" smtClean="0">
                <a:solidFill>
                  <a:srgbClr val="FF0066"/>
                </a:solidFill>
              </a:rPr>
              <a:t>odvětví, oborů a výrob</a:t>
            </a:r>
            <a:endParaRPr lang="cs-CZ" sz="3600" b="1" i="1" dirty="0">
              <a:solidFill>
                <a:srgbClr val="FF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653" y="4221088"/>
            <a:ext cx="8822213" cy="1200329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– průmyslové obory rozdělujeme do tří základních odvětví</a:t>
            </a:r>
            <a:r>
              <a:rPr lang="cs-CZ" sz="3600" i="1" dirty="0" smtClean="0">
                <a:solidFill>
                  <a:schemeClr val="tx1"/>
                </a:solidFill>
              </a:rPr>
              <a:t>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4766230"/>
              </p:ext>
            </p:extLst>
          </p:nvPr>
        </p:nvGraphicFramePr>
        <p:xfrm>
          <a:off x="3563888" y="3356992"/>
          <a:ext cx="5340978" cy="35509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1" animBg="1"/>
      <p:bldP spid="11" grpId="0" animBg="1"/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691" y="1556792"/>
            <a:ext cx="8501121" cy="1754326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Průmyslová odvětví dělíme i podle způsobu použití jejich produktů: </a:t>
            </a:r>
            <a:r>
              <a:rPr lang="cs-CZ" sz="3600" b="1" dirty="0" smtClean="0">
                <a:solidFill>
                  <a:srgbClr val="FF0066"/>
                </a:solidFill>
              </a:rPr>
              <a:t>spotřební a těžký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4125" y="3573016"/>
            <a:ext cx="7874015" cy="138499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rgbClr val="FF0066"/>
                </a:solidFill>
              </a:rPr>
              <a:t>Spotřební průmysl </a:t>
            </a:r>
            <a:r>
              <a:rPr lang="cs-CZ" sz="2800" b="1" dirty="0" smtClean="0"/>
              <a:t>– produkty tohoto průmyslu jsou určeny pro přímou spotřebu- oblečení, potraviny, auta…</a:t>
            </a:r>
            <a:endParaRPr lang="cs-CZ" sz="28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670710" y="5085184"/>
            <a:ext cx="7874015" cy="138499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rgbClr val="FF0066"/>
                </a:solidFill>
              </a:rPr>
              <a:t>Těžký průmysl</a:t>
            </a:r>
            <a:r>
              <a:rPr lang="cs-CZ" sz="2800" b="1" dirty="0" smtClean="0">
                <a:solidFill>
                  <a:srgbClr val="FF0066"/>
                </a:solidFill>
              </a:rPr>
              <a:t> </a:t>
            </a:r>
            <a:r>
              <a:rPr lang="cs-CZ" sz="2800" b="1" dirty="0" smtClean="0"/>
              <a:t>– </a:t>
            </a:r>
            <a:r>
              <a:rPr lang="cs-CZ" sz="2800" b="1" dirty="0" smtClean="0"/>
              <a:t>produkty tohoto průmyslu slouží k další výrobě nebo se používají pro získávání surovin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Mapa G20- nejprůmyslovějších zemí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44824"/>
            <a:ext cx="8655149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024744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Průmysl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3494946"/>
              </p:ext>
            </p:extLst>
          </p:nvPr>
        </p:nvGraphicFramePr>
        <p:xfrm>
          <a:off x="611560" y="1412776"/>
          <a:ext cx="410445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85401538"/>
              </p:ext>
            </p:extLst>
          </p:nvPr>
        </p:nvGraphicFramePr>
        <p:xfrm>
          <a:off x="4499992" y="1484784"/>
          <a:ext cx="4824536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26434254"/>
              </p:ext>
            </p:extLst>
          </p:nvPr>
        </p:nvGraphicFramePr>
        <p:xfrm>
          <a:off x="1763688" y="4941168"/>
          <a:ext cx="2088232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3613511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6" grpId="0">
        <p:bldAsOne/>
      </p:bldGraphic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7200916" cy="391579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Podle způsobu použití dělíme průmyslová odvětví na?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rgbClr val="FF0066"/>
                </a:solidFill>
              </a:rPr>
              <a:t>těžké a spotřební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>
              <a:solidFill>
                <a:srgbClr val="FF0066"/>
              </a:solidFill>
            </a:endParaRPr>
          </a:p>
          <a:p>
            <a:r>
              <a:rPr lang="cs-CZ" dirty="0" smtClean="0"/>
              <a:t>2. Jak se </a:t>
            </a:r>
            <a:r>
              <a:rPr lang="cs-CZ" dirty="0" smtClean="0"/>
              <a:t>jmenuje </a:t>
            </a:r>
            <a:r>
              <a:rPr lang="cs-CZ" dirty="0" smtClean="0"/>
              <a:t>hlavní </a:t>
            </a:r>
            <a:r>
              <a:rPr lang="cs-CZ" dirty="0" smtClean="0"/>
              <a:t>průmyslová oblast Evropy?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66"/>
                </a:solidFill>
              </a:rPr>
              <a:t>modrý banán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/>
              <a:t>3. </a:t>
            </a:r>
            <a:r>
              <a:rPr lang="cs-CZ" dirty="0" smtClean="0"/>
              <a:t>Jaké jsou základní průmyslová odvětví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rgbClr val="FF0066"/>
                </a:solidFill>
              </a:rPr>
              <a:t>těžební, spotřebitelský </a:t>
            </a:r>
            <a:r>
              <a:rPr lang="cs-CZ" smtClean="0">
                <a:solidFill>
                  <a:srgbClr val="FF0066"/>
                </a:solidFill>
              </a:rPr>
              <a:t>a energetický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2008, ISBN 978-80-7238-590-4.</a:t>
            </a:r>
          </a:p>
          <a:p>
            <a:pPr marL="0" indent="0">
              <a:buNone/>
            </a:pPr>
            <a:r>
              <a:rPr lang="cs-CZ" sz="2400" dirty="0" smtClean="0"/>
              <a:t>Obr. 1.- </a:t>
            </a:r>
            <a:r>
              <a:rPr lang="pt-BR" sz="1200" dirty="0"/>
              <a:t>MARCIN N®. </a:t>
            </a:r>
            <a:r>
              <a:rPr lang="pt-BR" sz="1200" i="1" dirty="0"/>
              <a:t>wikimedia</a:t>
            </a:r>
            <a:r>
              <a:rPr lang="pt-BR" sz="1200" dirty="0"/>
              <a:t> [online]. [cit. 20.3.2013]. Dostupný na WWW: http://commons.wikimedia.org/wiki/File:G20.svg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2237</TotalTime>
  <Words>271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Anotace:</vt:lpstr>
      <vt:lpstr>Průmysl</vt:lpstr>
      <vt:lpstr>Průmysl</vt:lpstr>
      <vt:lpstr>Mapa G20- nejprůmyslovějších zemí </vt:lpstr>
      <vt:lpstr>Průmysl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246</cp:revision>
  <dcterms:created xsi:type="dcterms:W3CDTF">2011-03-22T17:13:23Z</dcterms:created>
  <dcterms:modified xsi:type="dcterms:W3CDTF">2013-03-20T18:49:22Z</dcterms:modified>
</cp:coreProperties>
</file>