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0"/>
  </p:notesMasterIdLst>
  <p:sldIdLst>
    <p:sldId id="270" r:id="rId2"/>
    <p:sldId id="269" r:id="rId3"/>
    <p:sldId id="257" r:id="rId4"/>
    <p:sldId id="273" r:id="rId5"/>
    <p:sldId id="279" r:id="rId6"/>
    <p:sldId id="278" r:id="rId7"/>
    <p:sldId id="280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0000FF"/>
    <a:srgbClr val="996E01"/>
    <a:srgbClr val="FF0066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887" autoAdjust="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904F3C-4BBD-4E5D-AA38-0CC6659A28BF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E14DBA8B-BFC3-4657-BE99-FC8A19BA3F9F}">
      <dgm:prSet phldrT="[Text]"/>
      <dgm:spPr/>
      <dgm:t>
        <a:bodyPr/>
        <a:lstStyle/>
        <a:p>
          <a:r>
            <a:rPr lang="cs-CZ" dirty="0" smtClean="0"/>
            <a:t>těžký</a:t>
          </a:r>
          <a:endParaRPr lang="cs-CZ" dirty="0"/>
        </a:p>
      </dgm:t>
    </dgm:pt>
    <dgm:pt modelId="{48F917D2-D9CA-46B2-BE13-0B4ED29F8E4A}" type="parTrans" cxnId="{2EBA0D0F-D3F1-4B21-9714-0B31B62551ED}">
      <dgm:prSet/>
      <dgm:spPr/>
      <dgm:t>
        <a:bodyPr/>
        <a:lstStyle/>
        <a:p>
          <a:endParaRPr lang="cs-CZ"/>
        </a:p>
      </dgm:t>
    </dgm:pt>
    <dgm:pt modelId="{2F424632-BE50-4E8A-95F9-5FC3387A350D}" type="sibTrans" cxnId="{2EBA0D0F-D3F1-4B21-9714-0B31B62551ED}">
      <dgm:prSet/>
      <dgm:spPr/>
      <dgm:t>
        <a:bodyPr/>
        <a:lstStyle/>
        <a:p>
          <a:endParaRPr lang="cs-CZ"/>
        </a:p>
      </dgm:t>
    </dgm:pt>
    <dgm:pt modelId="{E551C23D-83D9-4AD3-A7D2-4BB1506C7167}">
      <dgm:prSet phldrT="[Text]"/>
      <dgm:spPr/>
      <dgm:t>
        <a:bodyPr/>
        <a:lstStyle/>
        <a:p>
          <a:r>
            <a:rPr lang="cs-CZ" dirty="0" smtClean="0"/>
            <a:t>spotřební</a:t>
          </a:r>
          <a:endParaRPr lang="cs-CZ" dirty="0"/>
        </a:p>
      </dgm:t>
    </dgm:pt>
    <dgm:pt modelId="{92FEE3A6-7B02-4014-9095-EB4D9DA61387}" type="parTrans" cxnId="{7132757F-842B-4780-9D16-08AED99E989B}">
      <dgm:prSet/>
      <dgm:spPr/>
      <dgm:t>
        <a:bodyPr/>
        <a:lstStyle/>
        <a:p>
          <a:endParaRPr lang="cs-CZ"/>
        </a:p>
      </dgm:t>
    </dgm:pt>
    <dgm:pt modelId="{CCC13EA9-303B-470D-BF74-0C3CE02E9C86}" type="sibTrans" cxnId="{7132757F-842B-4780-9D16-08AED99E989B}">
      <dgm:prSet/>
      <dgm:spPr/>
      <dgm:t>
        <a:bodyPr/>
        <a:lstStyle/>
        <a:p>
          <a:endParaRPr lang="cs-CZ"/>
        </a:p>
      </dgm:t>
    </dgm:pt>
    <dgm:pt modelId="{DF13F303-83E6-4E56-B2A9-C11652823F52}" type="pres">
      <dgm:prSet presAssocID="{A8904F3C-4BBD-4E5D-AA38-0CC6659A28BF}" presName="compositeShape" presStyleCnt="0">
        <dgm:presLayoutVars>
          <dgm:dir/>
          <dgm:resizeHandles/>
        </dgm:presLayoutVars>
      </dgm:prSet>
      <dgm:spPr/>
    </dgm:pt>
    <dgm:pt modelId="{AA5037B7-98D1-42D1-B5F1-5CF27832387E}" type="pres">
      <dgm:prSet presAssocID="{A8904F3C-4BBD-4E5D-AA38-0CC6659A28BF}" presName="pyramid" presStyleLbl="node1" presStyleIdx="0" presStyleCnt="1"/>
      <dgm:spPr/>
    </dgm:pt>
    <dgm:pt modelId="{109D6CB9-C55D-4350-9A8F-19D81DA838E4}" type="pres">
      <dgm:prSet presAssocID="{A8904F3C-4BBD-4E5D-AA38-0CC6659A28BF}" presName="theList" presStyleCnt="0"/>
      <dgm:spPr/>
    </dgm:pt>
    <dgm:pt modelId="{8063C8BD-DC1F-4EA3-835F-EE4DBE695ED0}" type="pres">
      <dgm:prSet presAssocID="{E14DBA8B-BFC3-4657-BE99-FC8A19BA3F9F}" presName="aNode" presStyleLbl="f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77BB30-09F5-42D7-8319-474FDD1A5009}" type="pres">
      <dgm:prSet presAssocID="{E14DBA8B-BFC3-4657-BE99-FC8A19BA3F9F}" presName="aSpace" presStyleCnt="0"/>
      <dgm:spPr/>
    </dgm:pt>
    <dgm:pt modelId="{074378A5-4B25-4A3D-A510-927817321C61}" type="pres">
      <dgm:prSet presAssocID="{E551C23D-83D9-4AD3-A7D2-4BB1506C7167}" presName="aNode" presStyleLbl="f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269007-F86C-43F3-995B-1B7AEE0465D2}" type="pres">
      <dgm:prSet presAssocID="{E551C23D-83D9-4AD3-A7D2-4BB1506C7167}" presName="aSpace" presStyleCnt="0"/>
      <dgm:spPr/>
    </dgm:pt>
  </dgm:ptLst>
  <dgm:cxnLst>
    <dgm:cxn modelId="{7132757F-842B-4780-9D16-08AED99E989B}" srcId="{A8904F3C-4BBD-4E5D-AA38-0CC6659A28BF}" destId="{E551C23D-83D9-4AD3-A7D2-4BB1506C7167}" srcOrd="1" destOrd="0" parTransId="{92FEE3A6-7B02-4014-9095-EB4D9DA61387}" sibTransId="{CCC13EA9-303B-470D-BF74-0C3CE02E9C86}"/>
    <dgm:cxn modelId="{A69734C9-584B-4837-99C1-AB4784EAF43D}" type="presOf" srcId="{A8904F3C-4BBD-4E5D-AA38-0CC6659A28BF}" destId="{DF13F303-83E6-4E56-B2A9-C11652823F52}" srcOrd="0" destOrd="0" presId="urn:microsoft.com/office/officeart/2005/8/layout/pyramid2"/>
    <dgm:cxn modelId="{2EBA0D0F-D3F1-4B21-9714-0B31B62551ED}" srcId="{A8904F3C-4BBD-4E5D-AA38-0CC6659A28BF}" destId="{E14DBA8B-BFC3-4657-BE99-FC8A19BA3F9F}" srcOrd="0" destOrd="0" parTransId="{48F917D2-D9CA-46B2-BE13-0B4ED29F8E4A}" sibTransId="{2F424632-BE50-4E8A-95F9-5FC3387A350D}"/>
    <dgm:cxn modelId="{5526BE0A-1A80-496E-A8A4-C2EE5C45C98D}" type="presOf" srcId="{E551C23D-83D9-4AD3-A7D2-4BB1506C7167}" destId="{074378A5-4B25-4A3D-A510-927817321C61}" srcOrd="0" destOrd="0" presId="urn:microsoft.com/office/officeart/2005/8/layout/pyramid2"/>
    <dgm:cxn modelId="{A4911F78-FCC9-4E5B-9673-8CC51F88CC5B}" type="presOf" srcId="{E14DBA8B-BFC3-4657-BE99-FC8A19BA3F9F}" destId="{8063C8BD-DC1F-4EA3-835F-EE4DBE695ED0}" srcOrd="0" destOrd="0" presId="urn:microsoft.com/office/officeart/2005/8/layout/pyramid2"/>
    <dgm:cxn modelId="{9E6AEA74-E65B-4997-B733-87A8468820AD}" type="presParOf" srcId="{DF13F303-83E6-4E56-B2A9-C11652823F52}" destId="{AA5037B7-98D1-42D1-B5F1-5CF27832387E}" srcOrd="0" destOrd="0" presId="urn:microsoft.com/office/officeart/2005/8/layout/pyramid2"/>
    <dgm:cxn modelId="{5170B272-A466-45EC-BAA7-107AA7C9E1A2}" type="presParOf" srcId="{DF13F303-83E6-4E56-B2A9-C11652823F52}" destId="{109D6CB9-C55D-4350-9A8F-19D81DA838E4}" srcOrd="1" destOrd="0" presId="urn:microsoft.com/office/officeart/2005/8/layout/pyramid2"/>
    <dgm:cxn modelId="{828ADB9F-23BF-4F56-B19E-0F662C7B1B3A}" type="presParOf" srcId="{109D6CB9-C55D-4350-9A8F-19D81DA838E4}" destId="{8063C8BD-DC1F-4EA3-835F-EE4DBE695ED0}" srcOrd="0" destOrd="0" presId="urn:microsoft.com/office/officeart/2005/8/layout/pyramid2"/>
    <dgm:cxn modelId="{02D92D7E-E385-4548-AE9D-B782B14B3898}" type="presParOf" srcId="{109D6CB9-C55D-4350-9A8F-19D81DA838E4}" destId="{DE77BB30-09F5-42D7-8319-474FDD1A5009}" srcOrd="1" destOrd="0" presId="urn:microsoft.com/office/officeart/2005/8/layout/pyramid2"/>
    <dgm:cxn modelId="{805C2D7D-610E-4CA6-98E4-094BC8ED0F07}" type="presParOf" srcId="{109D6CB9-C55D-4350-9A8F-19D81DA838E4}" destId="{074378A5-4B25-4A3D-A510-927817321C61}" srcOrd="2" destOrd="0" presId="urn:microsoft.com/office/officeart/2005/8/layout/pyramid2"/>
    <dgm:cxn modelId="{C18EBF01-8901-4BA0-8AD6-F464B113778E}" type="presParOf" srcId="{109D6CB9-C55D-4350-9A8F-19D81DA838E4}" destId="{8C269007-F86C-43F3-995B-1B7AEE0465D2}" srcOrd="3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15C50E-29E8-4469-A671-92E5BD0B44FA}" type="doc">
      <dgm:prSet loTypeId="urn:microsoft.com/office/officeart/2005/8/layout/hierarchy2" loCatId="hierarchy" qsTypeId="urn:microsoft.com/office/officeart/2005/8/quickstyle/3d2" qsCatId="3D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8EFA6E2F-3E9F-48F5-ACD9-DDCA93FCD942}">
      <dgm:prSet phldrT="[Text]"/>
      <dgm:spPr>
        <a:solidFill>
          <a:schemeClr val="tx1">
            <a:lumMod val="95000"/>
            <a:lumOff val="5000"/>
          </a:schemeClr>
        </a:solidFill>
      </dgm:spPr>
      <dgm:t>
        <a:bodyPr/>
        <a:lstStyle/>
        <a:p>
          <a:r>
            <a:rPr lang="cs-CZ" dirty="0" smtClean="0"/>
            <a:t>Těžký průmysl</a:t>
          </a:r>
          <a:endParaRPr lang="cs-CZ" dirty="0"/>
        </a:p>
      </dgm:t>
    </dgm:pt>
    <dgm:pt modelId="{13CD1499-D0F2-44D7-A14F-70F9CB9A7926}" type="parTrans" cxnId="{222D878E-C5BA-4CFF-8AE0-CBB57BC42473}">
      <dgm:prSet/>
      <dgm:spPr/>
      <dgm:t>
        <a:bodyPr/>
        <a:lstStyle/>
        <a:p>
          <a:endParaRPr lang="cs-CZ"/>
        </a:p>
      </dgm:t>
    </dgm:pt>
    <dgm:pt modelId="{E04CD49F-01F3-47CF-91EE-5BA19BFB5D2E}" type="sibTrans" cxnId="{222D878E-C5BA-4CFF-8AE0-CBB57BC42473}">
      <dgm:prSet/>
      <dgm:spPr/>
      <dgm:t>
        <a:bodyPr/>
        <a:lstStyle/>
        <a:p>
          <a:endParaRPr lang="cs-CZ"/>
        </a:p>
      </dgm:t>
    </dgm:pt>
    <dgm:pt modelId="{09E08C0E-0529-4026-A42C-96241D983E40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Hutnický</a:t>
          </a:r>
          <a:endParaRPr lang="cs-CZ" dirty="0"/>
        </a:p>
      </dgm:t>
    </dgm:pt>
    <dgm:pt modelId="{7F25DB20-869A-4204-8972-BE2BAE651979}" type="parTrans" cxnId="{54ECF181-CBA5-4FA8-A9C7-B1AC5B996C76}">
      <dgm:prSet/>
      <dgm:spPr/>
      <dgm:t>
        <a:bodyPr/>
        <a:lstStyle/>
        <a:p>
          <a:endParaRPr lang="cs-CZ" dirty="0"/>
        </a:p>
      </dgm:t>
    </dgm:pt>
    <dgm:pt modelId="{1E8DFC45-27CD-452D-BF22-49B0BD639C78}" type="sibTrans" cxnId="{54ECF181-CBA5-4FA8-A9C7-B1AC5B996C76}">
      <dgm:prSet/>
      <dgm:spPr/>
      <dgm:t>
        <a:bodyPr/>
        <a:lstStyle/>
        <a:p>
          <a:endParaRPr lang="cs-CZ"/>
        </a:p>
      </dgm:t>
    </dgm:pt>
    <dgm:pt modelId="{86B18BC5-71CD-4A09-93C1-55A720FB643E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Železo, hliník…</a:t>
          </a:r>
          <a:endParaRPr lang="cs-CZ" dirty="0"/>
        </a:p>
      </dgm:t>
    </dgm:pt>
    <dgm:pt modelId="{EFF6DB92-1D6C-4257-82CF-F5A65DEAD722}" type="parTrans" cxnId="{AE7E08D2-9F89-4A51-AD50-0C9B50BC7DAF}">
      <dgm:prSet/>
      <dgm:spPr/>
      <dgm:t>
        <a:bodyPr/>
        <a:lstStyle/>
        <a:p>
          <a:endParaRPr lang="cs-CZ" dirty="0"/>
        </a:p>
      </dgm:t>
    </dgm:pt>
    <dgm:pt modelId="{2D9100F9-53F6-479E-B8CD-81FE30C7725A}" type="sibTrans" cxnId="{AE7E08D2-9F89-4A51-AD50-0C9B50BC7DAF}">
      <dgm:prSet/>
      <dgm:spPr/>
      <dgm:t>
        <a:bodyPr/>
        <a:lstStyle/>
        <a:p>
          <a:endParaRPr lang="cs-CZ"/>
        </a:p>
      </dgm:t>
    </dgm:pt>
    <dgm:pt modelId="{EFBC2399-5127-4ADC-87D9-8C3B08C07E3F}">
      <dgm:prSet phldrT="[Text]"/>
      <dgm:spPr>
        <a:solidFill>
          <a:srgbClr val="00B0F0"/>
        </a:solidFill>
      </dgm:spPr>
      <dgm:t>
        <a:bodyPr/>
        <a:lstStyle/>
        <a:p>
          <a:r>
            <a:rPr lang="cs-CZ" dirty="0" smtClean="0"/>
            <a:t>Strojírenský</a:t>
          </a:r>
          <a:endParaRPr lang="cs-CZ" dirty="0"/>
        </a:p>
      </dgm:t>
    </dgm:pt>
    <dgm:pt modelId="{0394DF8F-C714-4858-A68D-955D880AD85A}" type="parTrans" cxnId="{3FBCEF7F-6EBF-4C19-9326-638A7A644314}">
      <dgm:prSet/>
      <dgm:spPr/>
      <dgm:t>
        <a:bodyPr/>
        <a:lstStyle/>
        <a:p>
          <a:endParaRPr lang="cs-CZ" dirty="0"/>
        </a:p>
      </dgm:t>
    </dgm:pt>
    <dgm:pt modelId="{39BDE7A0-904E-42A8-9A58-10E732BFC423}" type="sibTrans" cxnId="{3FBCEF7F-6EBF-4C19-9326-638A7A644314}">
      <dgm:prSet/>
      <dgm:spPr/>
      <dgm:t>
        <a:bodyPr/>
        <a:lstStyle/>
        <a:p>
          <a:endParaRPr lang="cs-CZ"/>
        </a:p>
      </dgm:t>
    </dgm:pt>
    <dgm:pt modelId="{19C7510F-8C16-497C-9EA6-858BF8BEE825}">
      <dgm:prSet phldrT="[Text]"/>
      <dgm:spPr>
        <a:solidFill>
          <a:srgbClr val="00B0F0"/>
        </a:solidFill>
      </dgm:spPr>
      <dgm:t>
        <a:bodyPr/>
        <a:lstStyle/>
        <a:p>
          <a:r>
            <a:rPr lang="cs-CZ" dirty="0" smtClean="0"/>
            <a:t>Auta, stroje…</a:t>
          </a:r>
          <a:endParaRPr lang="cs-CZ" dirty="0"/>
        </a:p>
      </dgm:t>
    </dgm:pt>
    <dgm:pt modelId="{B486BC8C-A1D8-403F-917A-538263F15984}" type="parTrans" cxnId="{EFD79875-9934-4847-AC3F-7793B215A2C2}">
      <dgm:prSet/>
      <dgm:spPr/>
      <dgm:t>
        <a:bodyPr/>
        <a:lstStyle/>
        <a:p>
          <a:endParaRPr lang="cs-CZ" dirty="0"/>
        </a:p>
      </dgm:t>
    </dgm:pt>
    <dgm:pt modelId="{7A7281A0-11D7-4DE0-A81B-9A8A6C3ACDF2}" type="sibTrans" cxnId="{EFD79875-9934-4847-AC3F-7793B215A2C2}">
      <dgm:prSet/>
      <dgm:spPr/>
      <dgm:t>
        <a:bodyPr/>
        <a:lstStyle/>
        <a:p>
          <a:endParaRPr lang="cs-CZ"/>
        </a:p>
      </dgm:t>
    </dgm:pt>
    <dgm:pt modelId="{0E344A97-E2F3-4BF6-90DD-CBC3BBBCB151}">
      <dgm:prSet/>
      <dgm:spPr>
        <a:solidFill>
          <a:srgbClr val="7030A0"/>
        </a:solidFill>
      </dgm:spPr>
      <dgm:t>
        <a:bodyPr/>
        <a:lstStyle/>
        <a:p>
          <a:r>
            <a:rPr lang="cs-CZ" dirty="0" smtClean="0"/>
            <a:t>Chemický</a:t>
          </a:r>
          <a:endParaRPr lang="cs-CZ" dirty="0"/>
        </a:p>
      </dgm:t>
    </dgm:pt>
    <dgm:pt modelId="{504584A7-B770-4158-B909-E978F926A380}" type="parTrans" cxnId="{857705C1-CDDE-488A-8C42-97179BC0181A}">
      <dgm:prSet/>
      <dgm:spPr/>
      <dgm:t>
        <a:bodyPr/>
        <a:lstStyle/>
        <a:p>
          <a:endParaRPr lang="cs-CZ" dirty="0"/>
        </a:p>
      </dgm:t>
    </dgm:pt>
    <dgm:pt modelId="{72697D0D-E666-46A7-989F-4D9B8647DF3C}" type="sibTrans" cxnId="{857705C1-CDDE-488A-8C42-97179BC0181A}">
      <dgm:prSet/>
      <dgm:spPr/>
      <dgm:t>
        <a:bodyPr/>
        <a:lstStyle/>
        <a:p>
          <a:endParaRPr lang="cs-CZ"/>
        </a:p>
      </dgm:t>
    </dgm:pt>
    <dgm:pt modelId="{0213C00C-1705-44CA-BF07-2FE0DA8A2BC6}">
      <dgm:prSet/>
      <dgm:spPr>
        <a:solidFill>
          <a:srgbClr val="7030A0"/>
        </a:solidFill>
      </dgm:spPr>
      <dgm:t>
        <a:bodyPr/>
        <a:lstStyle/>
        <a:p>
          <a:r>
            <a:rPr lang="cs-CZ" dirty="0" smtClean="0"/>
            <a:t>Plasty, kosmetika…</a:t>
          </a:r>
          <a:endParaRPr lang="cs-CZ" dirty="0"/>
        </a:p>
      </dgm:t>
    </dgm:pt>
    <dgm:pt modelId="{8EDD85E9-31D4-429F-896D-8AF0F85AD5CE}" type="parTrans" cxnId="{CE203401-87D4-4DF4-AA1C-A59F354C43AC}">
      <dgm:prSet/>
      <dgm:spPr/>
      <dgm:t>
        <a:bodyPr/>
        <a:lstStyle/>
        <a:p>
          <a:endParaRPr lang="cs-CZ" dirty="0"/>
        </a:p>
      </dgm:t>
    </dgm:pt>
    <dgm:pt modelId="{C8211C42-8DB8-4448-A38F-0B82414B19B0}" type="sibTrans" cxnId="{CE203401-87D4-4DF4-AA1C-A59F354C43AC}">
      <dgm:prSet/>
      <dgm:spPr/>
      <dgm:t>
        <a:bodyPr/>
        <a:lstStyle/>
        <a:p>
          <a:endParaRPr lang="cs-CZ"/>
        </a:p>
      </dgm:t>
    </dgm:pt>
    <dgm:pt modelId="{4810709D-0D8D-4287-8025-12EC55001CAE}">
      <dgm:prSet/>
      <dgm:spPr>
        <a:solidFill>
          <a:srgbClr val="996E01"/>
        </a:solidFill>
      </dgm:spPr>
      <dgm:t>
        <a:bodyPr/>
        <a:lstStyle/>
        <a:p>
          <a:r>
            <a:rPr lang="cs-CZ" dirty="0" smtClean="0"/>
            <a:t>Stavebních hmot</a:t>
          </a:r>
          <a:endParaRPr lang="cs-CZ" dirty="0"/>
        </a:p>
      </dgm:t>
    </dgm:pt>
    <dgm:pt modelId="{34E20A55-71E5-400B-AF29-D71336C93552}" type="parTrans" cxnId="{044E7A53-CFF4-4687-BC4A-CF3BB41E501E}">
      <dgm:prSet/>
      <dgm:spPr/>
      <dgm:t>
        <a:bodyPr/>
        <a:lstStyle/>
        <a:p>
          <a:endParaRPr lang="cs-CZ" dirty="0"/>
        </a:p>
      </dgm:t>
    </dgm:pt>
    <dgm:pt modelId="{304E5A35-05BB-48ED-8A9A-8286A1AF933D}" type="sibTrans" cxnId="{044E7A53-CFF4-4687-BC4A-CF3BB41E501E}">
      <dgm:prSet/>
      <dgm:spPr/>
      <dgm:t>
        <a:bodyPr/>
        <a:lstStyle/>
        <a:p>
          <a:endParaRPr lang="cs-CZ"/>
        </a:p>
      </dgm:t>
    </dgm:pt>
    <dgm:pt modelId="{23905783-875D-437F-983E-774E01C1388F}">
      <dgm:prSet/>
      <dgm:spPr>
        <a:solidFill>
          <a:srgbClr val="996E01"/>
        </a:solidFill>
      </dgm:spPr>
      <dgm:t>
        <a:bodyPr/>
        <a:lstStyle/>
        <a:p>
          <a:r>
            <a:rPr lang="cs-CZ" dirty="0" smtClean="0"/>
            <a:t>Cement, cihly…</a:t>
          </a:r>
          <a:endParaRPr lang="cs-CZ" dirty="0"/>
        </a:p>
      </dgm:t>
    </dgm:pt>
    <dgm:pt modelId="{30420303-1F4B-42F1-900A-78A57B5A147E}" type="parTrans" cxnId="{C954A230-CE86-408D-B2C5-28E5DF8B958B}">
      <dgm:prSet/>
      <dgm:spPr/>
      <dgm:t>
        <a:bodyPr/>
        <a:lstStyle/>
        <a:p>
          <a:endParaRPr lang="cs-CZ" dirty="0"/>
        </a:p>
      </dgm:t>
    </dgm:pt>
    <dgm:pt modelId="{88B1ED0A-144A-4F76-9C53-251817EE2857}" type="sibTrans" cxnId="{C954A230-CE86-408D-B2C5-28E5DF8B958B}">
      <dgm:prSet/>
      <dgm:spPr/>
      <dgm:t>
        <a:bodyPr/>
        <a:lstStyle/>
        <a:p>
          <a:endParaRPr lang="cs-CZ"/>
        </a:p>
      </dgm:t>
    </dgm:pt>
    <dgm:pt modelId="{4618660C-3541-48C5-B658-9EA4539F5E90}" type="pres">
      <dgm:prSet presAssocID="{0415C50E-29E8-4469-A671-92E5BD0B44FA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A2D0F52F-075A-47AF-8262-887B0BA77CBB}" type="pres">
      <dgm:prSet presAssocID="{8EFA6E2F-3E9F-48F5-ACD9-DDCA93FCD942}" presName="root1" presStyleCnt="0"/>
      <dgm:spPr/>
    </dgm:pt>
    <dgm:pt modelId="{3C04A66E-B3FC-4062-850F-BBCA603B2199}" type="pres">
      <dgm:prSet presAssocID="{8EFA6E2F-3E9F-48F5-ACD9-DDCA93FCD942}" presName="LevelOneTextNode" presStyleLbl="node0" presStyleIdx="0" presStyleCnt="1" custLinFactNeighborX="-99" custLinFactNeighborY="-50408">
        <dgm:presLayoutVars>
          <dgm:chPref val="3"/>
        </dgm:presLayoutVars>
      </dgm:prSet>
      <dgm:spPr/>
    </dgm:pt>
    <dgm:pt modelId="{24CC8085-7CDD-44BA-AC41-3CCB72796AFA}" type="pres">
      <dgm:prSet presAssocID="{8EFA6E2F-3E9F-48F5-ACD9-DDCA93FCD942}" presName="level2hierChild" presStyleCnt="0"/>
      <dgm:spPr/>
    </dgm:pt>
    <dgm:pt modelId="{F02602D1-FB31-49EC-BCE8-65A807ACBF83}" type="pres">
      <dgm:prSet presAssocID="{7F25DB20-869A-4204-8972-BE2BAE651979}" presName="conn2-1" presStyleLbl="parChTrans1D2" presStyleIdx="0" presStyleCnt="4"/>
      <dgm:spPr/>
    </dgm:pt>
    <dgm:pt modelId="{EAFF2B15-9BE8-434E-BFE7-54D9940F133D}" type="pres">
      <dgm:prSet presAssocID="{7F25DB20-869A-4204-8972-BE2BAE651979}" presName="connTx" presStyleLbl="parChTrans1D2" presStyleIdx="0" presStyleCnt="4"/>
      <dgm:spPr/>
    </dgm:pt>
    <dgm:pt modelId="{89F98B5D-8128-40E6-AE4F-EA78B1048BCE}" type="pres">
      <dgm:prSet presAssocID="{09E08C0E-0529-4026-A42C-96241D983E40}" presName="root2" presStyleCnt="0"/>
      <dgm:spPr/>
    </dgm:pt>
    <dgm:pt modelId="{6F7A7097-B453-4041-B062-10D377DB70EA}" type="pres">
      <dgm:prSet presAssocID="{09E08C0E-0529-4026-A42C-96241D983E40}" presName="LevelTwoTextNode" presStyleLbl="node2" presStyleIdx="0" presStyleCnt="4" custLinFactNeighborX="-877" custLinFactNeighborY="-79121">
        <dgm:presLayoutVars>
          <dgm:chPref val="3"/>
        </dgm:presLayoutVars>
      </dgm:prSet>
      <dgm:spPr/>
    </dgm:pt>
    <dgm:pt modelId="{246767BB-6E40-4CF9-BDC9-7CB9ED2F4ED2}" type="pres">
      <dgm:prSet presAssocID="{09E08C0E-0529-4026-A42C-96241D983E40}" presName="level3hierChild" presStyleCnt="0"/>
      <dgm:spPr/>
    </dgm:pt>
    <dgm:pt modelId="{46690E32-9126-4819-A5FD-94A1232C51ED}" type="pres">
      <dgm:prSet presAssocID="{EFF6DB92-1D6C-4257-82CF-F5A65DEAD722}" presName="conn2-1" presStyleLbl="parChTrans1D3" presStyleIdx="0" presStyleCnt="4"/>
      <dgm:spPr/>
    </dgm:pt>
    <dgm:pt modelId="{F9A9953C-5859-4ABF-AECA-B39CC7A6B844}" type="pres">
      <dgm:prSet presAssocID="{EFF6DB92-1D6C-4257-82CF-F5A65DEAD722}" presName="connTx" presStyleLbl="parChTrans1D3" presStyleIdx="0" presStyleCnt="4"/>
      <dgm:spPr/>
    </dgm:pt>
    <dgm:pt modelId="{3CFB0886-4933-44E7-8C00-7CA9450E20DE}" type="pres">
      <dgm:prSet presAssocID="{86B18BC5-71CD-4A09-93C1-55A720FB643E}" presName="root2" presStyleCnt="0"/>
      <dgm:spPr/>
    </dgm:pt>
    <dgm:pt modelId="{9947A4BB-8AFA-42A4-8F99-FE7FD7FD07CE}" type="pres">
      <dgm:prSet presAssocID="{86B18BC5-71CD-4A09-93C1-55A720FB643E}" presName="LevelTwoTextNode" presStyleLbl="node3" presStyleIdx="0" presStyleCnt="4" custLinFactNeighborX="-1655" custLinFactNeighborY="-79121">
        <dgm:presLayoutVars>
          <dgm:chPref val="3"/>
        </dgm:presLayoutVars>
      </dgm:prSet>
      <dgm:spPr/>
    </dgm:pt>
    <dgm:pt modelId="{7C845C3B-9C35-47C7-92B9-6FD68061338A}" type="pres">
      <dgm:prSet presAssocID="{86B18BC5-71CD-4A09-93C1-55A720FB643E}" presName="level3hierChild" presStyleCnt="0"/>
      <dgm:spPr/>
    </dgm:pt>
    <dgm:pt modelId="{396FF38A-8136-40D2-B794-534849B368D7}" type="pres">
      <dgm:prSet presAssocID="{0394DF8F-C714-4858-A68D-955D880AD85A}" presName="conn2-1" presStyleLbl="parChTrans1D2" presStyleIdx="1" presStyleCnt="4"/>
      <dgm:spPr/>
    </dgm:pt>
    <dgm:pt modelId="{FE1FDB74-C7E1-4326-8B33-1341B6424987}" type="pres">
      <dgm:prSet presAssocID="{0394DF8F-C714-4858-A68D-955D880AD85A}" presName="connTx" presStyleLbl="parChTrans1D2" presStyleIdx="1" presStyleCnt="4"/>
      <dgm:spPr/>
    </dgm:pt>
    <dgm:pt modelId="{FE1D528D-E2AF-4840-A90A-F34E1BEF0CA7}" type="pres">
      <dgm:prSet presAssocID="{EFBC2399-5127-4ADC-87D9-8C3B08C07E3F}" presName="root2" presStyleCnt="0"/>
      <dgm:spPr/>
    </dgm:pt>
    <dgm:pt modelId="{9EF59EED-B946-49E1-978E-74228EB2F203}" type="pres">
      <dgm:prSet presAssocID="{EFBC2399-5127-4ADC-87D9-8C3B08C07E3F}" presName="LevelTwoTextNode" presStyleLbl="node2" presStyleIdx="1" presStyleCnt="4" custLinFactNeighborX="-877" custLinFactNeighborY="-37819">
        <dgm:presLayoutVars>
          <dgm:chPref val="3"/>
        </dgm:presLayoutVars>
      </dgm:prSet>
      <dgm:spPr/>
    </dgm:pt>
    <dgm:pt modelId="{787E1287-D898-4948-976A-9F76CD631F66}" type="pres">
      <dgm:prSet presAssocID="{EFBC2399-5127-4ADC-87D9-8C3B08C07E3F}" presName="level3hierChild" presStyleCnt="0"/>
      <dgm:spPr/>
    </dgm:pt>
    <dgm:pt modelId="{A66943B4-3F68-40D8-8C06-8D2557E86693}" type="pres">
      <dgm:prSet presAssocID="{B486BC8C-A1D8-403F-917A-538263F15984}" presName="conn2-1" presStyleLbl="parChTrans1D3" presStyleIdx="1" presStyleCnt="4"/>
      <dgm:spPr/>
    </dgm:pt>
    <dgm:pt modelId="{38054210-65AB-4F5D-893E-893B8B7D5DA4}" type="pres">
      <dgm:prSet presAssocID="{B486BC8C-A1D8-403F-917A-538263F15984}" presName="connTx" presStyleLbl="parChTrans1D3" presStyleIdx="1" presStyleCnt="4"/>
      <dgm:spPr/>
    </dgm:pt>
    <dgm:pt modelId="{72E756EE-33C7-4F95-A72B-2863AC8F45ED}" type="pres">
      <dgm:prSet presAssocID="{19C7510F-8C16-497C-9EA6-858BF8BEE825}" presName="root2" presStyleCnt="0"/>
      <dgm:spPr/>
    </dgm:pt>
    <dgm:pt modelId="{F9CEEB02-BE8F-451F-9EF0-695A09FA7904}" type="pres">
      <dgm:prSet presAssocID="{19C7510F-8C16-497C-9EA6-858BF8BEE825}" presName="LevelTwoTextNode" presStyleLbl="node3" presStyleIdx="1" presStyleCnt="4" custLinFactNeighborX="-1655" custLinFactNeighborY="-37819">
        <dgm:presLayoutVars>
          <dgm:chPref val="3"/>
        </dgm:presLayoutVars>
      </dgm:prSet>
      <dgm:spPr/>
    </dgm:pt>
    <dgm:pt modelId="{62CF865D-6F39-472F-B8CB-9EB0AF2E2CE7}" type="pres">
      <dgm:prSet presAssocID="{19C7510F-8C16-497C-9EA6-858BF8BEE825}" presName="level3hierChild" presStyleCnt="0"/>
      <dgm:spPr/>
    </dgm:pt>
    <dgm:pt modelId="{863508EC-1083-4933-A233-C3813CA2BC38}" type="pres">
      <dgm:prSet presAssocID="{504584A7-B770-4158-B909-E978F926A380}" presName="conn2-1" presStyleLbl="parChTrans1D2" presStyleIdx="2" presStyleCnt="4"/>
      <dgm:spPr/>
    </dgm:pt>
    <dgm:pt modelId="{69045E2E-17A5-4D3F-98EC-B714037AB233}" type="pres">
      <dgm:prSet presAssocID="{504584A7-B770-4158-B909-E978F926A380}" presName="connTx" presStyleLbl="parChTrans1D2" presStyleIdx="2" presStyleCnt="4"/>
      <dgm:spPr/>
    </dgm:pt>
    <dgm:pt modelId="{D3FFA426-DF40-4AE8-8D19-60737E44C596}" type="pres">
      <dgm:prSet presAssocID="{0E344A97-E2F3-4BF6-90DD-CBC3BBBCB151}" presName="root2" presStyleCnt="0"/>
      <dgm:spPr/>
    </dgm:pt>
    <dgm:pt modelId="{790FFF5B-0F21-47C1-8B00-8D039CF5E51D}" type="pres">
      <dgm:prSet presAssocID="{0E344A97-E2F3-4BF6-90DD-CBC3BBBCB151}" presName="LevelTwoTextNode" presStyleLbl="node2" presStyleIdx="2" presStyleCnt="4" custLinFactNeighborX="-877" custLinFactNeighborY="-36052">
        <dgm:presLayoutVars>
          <dgm:chPref val="3"/>
        </dgm:presLayoutVars>
      </dgm:prSet>
      <dgm:spPr/>
    </dgm:pt>
    <dgm:pt modelId="{15790D92-E80D-49BB-AA2B-9A8C49B47ECB}" type="pres">
      <dgm:prSet presAssocID="{0E344A97-E2F3-4BF6-90DD-CBC3BBBCB151}" presName="level3hierChild" presStyleCnt="0"/>
      <dgm:spPr/>
    </dgm:pt>
    <dgm:pt modelId="{0A92CBA8-D621-45A9-8CBF-2E22D72E82E7}" type="pres">
      <dgm:prSet presAssocID="{8EDD85E9-31D4-429F-896D-8AF0F85AD5CE}" presName="conn2-1" presStyleLbl="parChTrans1D3" presStyleIdx="2" presStyleCnt="4"/>
      <dgm:spPr/>
    </dgm:pt>
    <dgm:pt modelId="{AFC6438E-7D6E-48F8-966F-35F48BD2DF0A}" type="pres">
      <dgm:prSet presAssocID="{8EDD85E9-31D4-429F-896D-8AF0F85AD5CE}" presName="connTx" presStyleLbl="parChTrans1D3" presStyleIdx="2" presStyleCnt="4"/>
      <dgm:spPr/>
    </dgm:pt>
    <dgm:pt modelId="{F6CC4042-ACAE-4BEE-910E-50260112DF23}" type="pres">
      <dgm:prSet presAssocID="{0213C00C-1705-44CA-BF07-2FE0DA8A2BC6}" presName="root2" presStyleCnt="0"/>
      <dgm:spPr/>
    </dgm:pt>
    <dgm:pt modelId="{732CA10F-521C-4661-A987-9AA53300BC8D}" type="pres">
      <dgm:prSet presAssocID="{0213C00C-1705-44CA-BF07-2FE0DA8A2BC6}" presName="LevelTwoTextNode" presStyleLbl="node3" presStyleIdx="2" presStyleCnt="4" custLinFactNeighborX="-1655" custLinFactNeighborY="-36052">
        <dgm:presLayoutVars>
          <dgm:chPref val="3"/>
        </dgm:presLayoutVars>
      </dgm:prSet>
      <dgm:spPr/>
    </dgm:pt>
    <dgm:pt modelId="{8D045F7E-4A6F-46C6-BD50-58F1E03541F4}" type="pres">
      <dgm:prSet presAssocID="{0213C00C-1705-44CA-BF07-2FE0DA8A2BC6}" presName="level3hierChild" presStyleCnt="0"/>
      <dgm:spPr/>
    </dgm:pt>
    <dgm:pt modelId="{C07E6571-1E1C-49BF-A5CF-4DE2E623323A}" type="pres">
      <dgm:prSet presAssocID="{34E20A55-71E5-400B-AF29-D71336C93552}" presName="conn2-1" presStyleLbl="parChTrans1D2" presStyleIdx="3" presStyleCnt="4"/>
      <dgm:spPr/>
    </dgm:pt>
    <dgm:pt modelId="{B7CCB20E-51B2-411F-983B-1212435C3AC4}" type="pres">
      <dgm:prSet presAssocID="{34E20A55-71E5-400B-AF29-D71336C93552}" presName="connTx" presStyleLbl="parChTrans1D2" presStyleIdx="3" presStyleCnt="4"/>
      <dgm:spPr/>
    </dgm:pt>
    <dgm:pt modelId="{DB4E2792-827C-4E10-86CA-68B748B01671}" type="pres">
      <dgm:prSet presAssocID="{4810709D-0D8D-4287-8025-12EC55001CAE}" presName="root2" presStyleCnt="0"/>
      <dgm:spPr/>
    </dgm:pt>
    <dgm:pt modelId="{2C4770DF-55C9-4C7A-A913-E66FFD346AA8}" type="pres">
      <dgm:prSet presAssocID="{4810709D-0D8D-4287-8025-12EC55001CAE}" presName="LevelTwoTextNode" presStyleLbl="node2" presStyleIdx="3" presStyleCnt="4" custLinFactNeighborX="-877" custLinFactNeighborY="-34285">
        <dgm:presLayoutVars>
          <dgm:chPref val="3"/>
        </dgm:presLayoutVars>
      </dgm:prSet>
      <dgm:spPr/>
    </dgm:pt>
    <dgm:pt modelId="{582DACBE-4555-4185-96AC-C480A9B2CCA3}" type="pres">
      <dgm:prSet presAssocID="{4810709D-0D8D-4287-8025-12EC55001CAE}" presName="level3hierChild" presStyleCnt="0"/>
      <dgm:spPr/>
    </dgm:pt>
    <dgm:pt modelId="{B9DF7ABF-4FB8-4B87-B51E-F0420F63039C}" type="pres">
      <dgm:prSet presAssocID="{30420303-1F4B-42F1-900A-78A57B5A147E}" presName="conn2-1" presStyleLbl="parChTrans1D3" presStyleIdx="3" presStyleCnt="4"/>
      <dgm:spPr/>
    </dgm:pt>
    <dgm:pt modelId="{D5393449-074D-49A4-9B3D-7DF1080CA11B}" type="pres">
      <dgm:prSet presAssocID="{30420303-1F4B-42F1-900A-78A57B5A147E}" presName="connTx" presStyleLbl="parChTrans1D3" presStyleIdx="3" presStyleCnt="4"/>
      <dgm:spPr/>
    </dgm:pt>
    <dgm:pt modelId="{6CC2AD8F-8A1A-4B53-986B-B2555EF1A7D8}" type="pres">
      <dgm:prSet presAssocID="{23905783-875D-437F-983E-774E01C1388F}" presName="root2" presStyleCnt="0"/>
      <dgm:spPr/>
    </dgm:pt>
    <dgm:pt modelId="{92B3DAA1-A3E1-41AB-862B-546D63F168FF}" type="pres">
      <dgm:prSet presAssocID="{23905783-875D-437F-983E-774E01C1388F}" presName="LevelTwoTextNode" presStyleLbl="node3" presStyleIdx="3" presStyleCnt="4" custLinFactNeighborX="-1655" custLinFactNeighborY="-34285">
        <dgm:presLayoutVars>
          <dgm:chPref val="3"/>
        </dgm:presLayoutVars>
      </dgm:prSet>
      <dgm:spPr/>
    </dgm:pt>
    <dgm:pt modelId="{CB6A597D-884C-4442-AB02-58014E67FB21}" type="pres">
      <dgm:prSet presAssocID="{23905783-875D-437F-983E-774E01C1388F}" presName="level3hierChild" presStyleCnt="0"/>
      <dgm:spPr/>
    </dgm:pt>
  </dgm:ptLst>
  <dgm:cxnLst>
    <dgm:cxn modelId="{54ECF181-CBA5-4FA8-A9C7-B1AC5B996C76}" srcId="{8EFA6E2F-3E9F-48F5-ACD9-DDCA93FCD942}" destId="{09E08C0E-0529-4026-A42C-96241D983E40}" srcOrd="0" destOrd="0" parTransId="{7F25DB20-869A-4204-8972-BE2BAE651979}" sibTransId="{1E8DFC45-27CD-452D-BF22-49B0BD639C78}"/>
    <dgm:cxn modelId="{C1448A32-26B4-4516-94A8-1CAE4AEEA1C6}" type="presOf" srcId="{7F25DB20-869A-4204-8972-BE2BAE651979}" destId="{EAFF2B15-9BE8-434E-BFE7-54D9940F133D}" srcOrd="1" destOrd="0" presId="urn:microsoft.com/office/officeart/2005/8/layout/hierarchy2"/>
    <dgm:cxn modelId="{69B98CDB-8BEF-4689-8353-614E62C75E8A}" type="presOf" srcId="{34E20A55-71E5-400B-AF29-D71336C93552}" destId="{B7CCB20E-51B2-411F-983B-1212435C3AC4}" srcOrd="1" destOrd="0" presId="urn:microsoft.com/office/officeart/2005/8/layout/hierarchy2"/>
    <dgm:cxn modelId="{3068BC6C-4FBC-4408-8343-ED08B063C564}" type="presOf" srcId="{23905783-875D-437F-983E-774E01C1388F}" destId="{92B3DAA1-A3E1-41AB-862B-546D63F168FF}" srcOrd="0" destOrd="0" presId="urn:microsoft.com/office/officeart/2005/8/layout/hierarchy2"/>
    <dgm:cxn modelId="{41250BDF-9B20-42E4-8256-35CA83AA7269}" type="presOf" srcId="{0394DF8F-C714-4858-A68D-955D880AD85A}" destId="{396FF38A-8136-40D2-B794-534849B368D7}" srcOrd="0" destOrd="0" presId="urn:microsoft.com/office/officeart/2005/8/layout/hierarchy2"/>
    <dgm:cxn modelId="{222D878E-C5BA-4CFF-8AE0-CBB57BC42473}" srcId="{0415C50E-29E8-4469-A671-92E5BD0B44FA}" destId="{8EFA6E2F-3E9F-48F5-ACD9-DDCA93FCD942}" srcOrd="0" destOrd="0" parTransId="{13CD1499-D0F2-44D7-A14F-70F9CB9A7926}" sibTransId="{E04CD49F-01F3-47CF-91EE-5BA19BFB5D2E}"/>
    <dgm:cxn modelId="{044E7A53-CFF4-4687-BC4A-CF3BB41E501E}" srcId="{8EFA6E2F-3E9F-48F5-ACD9-DDCA93FCD942}" destId="{4810709D-0D8D-4287-8025-12EC55001CAE}" srcOrd="3" destOrd="0" parTransId="{34E20A55-71E5-400B-AF29-D71336C93552}" sibTransId="{304E5A35-05BB-48ED-8A9A-8286A1AF933D}"/>
    <dgm:cxn modelId="{5E9FA10D-A049-48E4-A73E-83A54330E8D6}" type="presOf" srcId="{B486BC8C-A1D8-403F-917A-538263F15984}" destId="{38054210-65AB-4F5D-893E-893B8B7D5DA4}" srcOrd="1" destOrd="0" presId="urn:microsoft.com/office/officeart/2005/8/layout/hierarchy2"/>
    <dgm:cxn modelId="{3FBCEF7F-6EBF-4C19-9326-638A7A644314}" srcId="{8EFA6E2F-3E9F-48F5-ACD9-DDCA93FCD942}" destId="{EFBC2399-5127-4ADC-87D9-8C3B08C07E3F}" srcOrd="1" destOrd="0" parTransId="{0394DF8F-C714-4858-A68D-955D880AD85A}" sibTransId="{39BDE7A0-904E-42A8-9A58-10E732BFC423}"/>
    <dgm:cxn modelId="{857705C1-CDDE-488A-8C42-97179BC0181A}" srcId="{8EFA6E2F-3E9F-48F5-ACD9-DDCA93FCD942}" destId="{0E344A97-E2F3-4BF6-90DD-CBC3BBBCB151}" srcOrd="2" destOrd="0" parTransId="{504584A7-B770-4158-B909-E978F926A380}" sibTransId="{72697D0D-E666-46A7-989F-4D9B8647DF3C}"/>
    <dgm:cxn modelId="{F9EFD00F-C0AF-4DEF-8C8B-88EA11C5485A}" type="presOf" srcId="{504584A7-B770-4158-B909-E978F926A380}" destId="{863508EC-1083-4933-A233-C3813CA2BC38}" srcOrd="0" destOrd="0" presId="urn:microsoft.com/office/officeart/2005/8/layout/hierarchy2"/>
    <dgm:cxn modelId="{C06EE723-9748-42B4-A50E-7F6BBA1F5ABD}" type="presOf" srcId="{0415C50E-29E8-4469-A671-92E5BD0B44FA}" destId="{4618660C-3541-48C5-B658-9EA4539F5E90}" srcOrd="0" destOrd="0" presId="urn:microsoft.com/office/officeart/2005/8/layout/hierarchy2"/>
    <dgm:cxn modelId="{AFA54944-327B-4971-8CE2-712B11315ED5}" type="presOf" srcId="{86B18BC5-71CD-4A09-93C1-55A720FB643E}" destId="{9947A4BB-8AFA-42A4-8F99-FE7FD7FD07CE}" srcOrd="0" destOrd="0" presId="urn:microsoft.com/office/officeart/2005/8/layout/hierarchy2"/>
    <dgm:cxn modelId="{A220331C-2CF6-4EDE-BB3F-C862F2751532}" type="presOf" srcId="{7F25DB20-869A-4204-8972-BE2BAE651979}" destId="{F02602D1-FB31-49EC-BCE8-65A807ACBF83}" srcOrd="0" destOrd="0" presId="urn:microsoft.com/office/officeart/2005/8/layout/hierarchy2"/>
    <dgm:cxn modelId="{251CD85F-32EE-446C-94A7-8C8510F2229D}" type="presOf" srcId="{8EDD85E9-31D4-429F-896D-8AF0F85AD5CE}" destId="{AFC6438E-7D6E-48F8-966F-35F48BD2DF0A}" srcOrd="1" destOrd="0" presId="urn:microsoft.com/office/officeart/2005/8/layout/hierarchy2"/>
    <dgm:cxn modelId="{C954A230-CE86-408D-B2C5-28E5DF8B958B}" srcId="{4810709D-0D8D-4287-8025-12EC55001CAE}" destId="{23905783-875D-437F-983E-774E01C1388F}" srcOrd="0" destOrd="0" parTransId="{30420303-1F4B-42F1-900A-78A57B5A147E}" sibTransId="{88B1ED0A-144A-4F76-9C53-251817EE2857}"/>
    <dgm:cxn modelId="{EFD79875-9934-4847-AC3F-7793B215A2C2}" srcId="{EFBC2399-5127-4ADC-87D9-8C3B08C07E3F}" destId="{19C7510F-8C16-497C-9EA6-858BF8BEE825}" srcOrd="0" destOrd="0" parTransId="{B486BC8C-A1D8-403F-917A-538263F15984}" sibTransId="{7A7281A0-11D7-4DE0-A81B-9A8A6C3ACDF2}"/>
    <dgm:cxn modelId="{F70C007C-56BD-4033-A37A-E683F18E74F4}" type="presOf" srcId="{34E20A55-71E5-400B-AF29-D71336C93552}" destId="{C07E6571-1E1C-49BF-A5CF-4DE2E623323A}" srcOrd="0" destOrd="0" presId="urn:microsoft.com/office/officeart/2005/8/layout/hierarchy2"/>
    <dgm:cxn modelId="{AF614E5B-C25E-4E1F-B68E-381F386BA3E4}" type="presOf" srcId="{EFF6DB92-1D6C-4257-82CF-F5A65DEAD722}" destId="{46690E32-9126-4819-A5FD-94A1232C51ED}" srcOrd="0" destOrd="0" presId="urn:microsoft.com/office/officeart/2005/8/layout/hierarchy2"/>
    <dgm:cxn modelId="{A6F27629-1792-412B-BA98-309CE6506549}" type="presOf" srcId="{8EFA6E2F-3E9F-48F5-ACD9-DDCA93FCD942}" destId="{3C04A66E-B3FC-4062-850F-BBCA603B2199}" srcOrd="0" destOrd="0" presId="urn:microsoft.com/office/officeart/2005/8/layout/hierarchy2"/>
    <dgm:cxn modelId="{CE203401-87D4-4DF4-AA1C-A59F354C43AC}" srcId="{0E344A97-E2F3-4BF6-90DD-CBC3BBBCB151}" destId="{0213C00C-1705-44CA-BF07-2FE0DA8A2BC6}" srcOrd="0" destOrd="0" parTransId="{8EDD85E9-31D4-429F-896D-8AF0F85AD5CE}" sibTransId="{C8211C42-8DB8-4448-A38F-0B82414B19B0}"/>
    <dgm:cxn modelId="{C78D3177-7ED2-4D78-B9C3-86338AD1F857}" type="presOf" srcId="{19C7510F-8C16-497C-9EA6-858BF8BEE825}" destId="{F9CEEB02-BE8F-451F-9EF0-695A09FA7904}" srcOrd="0" destOrd="0" presId="urn:microsoft.com/office/officeart/2005/8/layout/hierarchy2"/>
    <dgm:cxn modelId="{28499C3C-8023-4567-830C-E80069EA6A7C}" type="presOf" srcId="{09E08C0E-0529-4026-A42C-96241D983E40}" destId="{6F7A7097-B453-4041-B062-10D377DB70EA}" srcOrd="0" destOrd="0" presId="urn:microsoft.com/office/officeart/2005/8/layout/hierarchy2"/>
    <dgm:cxn modelId="{4EECDC45-FADB-4056-AD7F-B9DCDEC04287}" type="presOf" srcId="{30420303-1F4B-42F1-900A-78A57B5A147E}" destId="{D5393449-074D-49A4-9B3D-7DF1080CA11B}" srcOrd="1" destOrd="0" presId="urn:microsoft.com/office/officeart/2005/8/layout/hierarchy2"/>
    <dgm:cxn modelId="{B81492DF-3EFD-48C1-9A01-2204A2345FA7}" type="presOf" srcId="{504584A7-B770-4158-B909-E978F926A380}" destId="{69045E2E-17A5-4D3F-98EC-B714037AB233}" srcOrd="1" destOrd="0" presId="urn:microsoft.com/office/officeart/2005/8/layout/hierarchy2"/>
    <dgm:cxn modelId="{38945A37-2E5F-4448-B00D-9F85CE88ABE6}" type="presOf" srcId="{0213C00C-1705-44CA-BF07-2FE0DA8A2BC6}" destId="{732CA10F-521C-4661-A987-9AA53300BC8D}" srcOrd="0" destOrd="0" presId="urn:microsoft.com/office/officeart/2005/8/layout/hierarchy2"/>
    <dgm:cxn modelId="{F11C9831-53CC-4D79-B47A-F96BB44C163B}" type="presOf" srcId="{8EDD85E9-31D4-429F-896D-8AF0F85AD5CE}" destId="{0A92CBA8-D621-45A9-8CBF-2E22D72E82E7}" srcOrd="0" destOrd="0" presId="urn:microsoft.com/office/officeart/2005/8/layout/hierarchy2"/>
    <dgm:cxn modelId="{AA59CEC5-8C68-469E-A926-F1A2185FFF33}" type="presOf" srcId="{4810709D-0D8D-4287-8025-12EC55001CAE}" destId="{2C4770DF-55C9-4C7A-A913-E66FFD346AA8}" srcOrd="0" destOrd="0" presId="urn:microsoft.com/office/officeart/2005/8/layout/hierarchy2"/>
    <dgm:cxn modelId="{AE7E08D2-9F89-4A51-AD50-0C9B50BC7DAF}" srcId="{09E08C0E-0529-4026-A42C-96241D983E40}" destId="{86B18BC5-71CD-4A09-93C1-55A720FB643E}" srcOrd="0" destOrd="0" parTransId="{EFF6DB92-1D6C-4257-82CF-F5A65DEAD722}" sibTransId="{2D9100F9-53F6-479E-B8CD-81FE30C7725A}"/>
    <dgm:cxn modelId="{1594F8D4-D4D2-4CC8-9E72-7EC2360981DC}" type="presOf" srcId="{EFF6DB92-1D6C-4257-82CF-F5A65DEAD722}" destId="{F9A9953C-5859-4ABF-AECA-B39CC7A6B844}" srcOrd="1" destOrd="0" presId="urn:microsoft.com/office/officeart/2005/8/layout/hierarchy2"/>
    <dgm:cxn modelId="{D39E6763-2163-41F6-A313-21224EC3D239}" type="presOf" srcId="{EFBC2399-5127-4ADC-87D9-8C3B08C07E3F}" destId="{9EF59EED-B946-49E1-978E-74228EB2F203}" srcOrd="0" destOrd="0" presId="urn:microsoft.com/office/officeart/2005/8/layout/hierarchy2"/>
    <dgm:cxn modelId="{F61B21B6-A0F0-4BFF-9BDE-9A80B3DC2F73}" type="presOf" srcId="{B486BC8C-A1D8-403F-917A-538263F15984}" destId="{A66943B4-3F68-40D8-8C06-8D2557E86693}" srcOrd="0" destOrd="0" presId="urn:microsoft.com/office/officeart/2005/8/layout/hierarchy2"/>
    <dgm:cxn modelId="{B9E29C57-783D-403F-B7D7-1FFE1136A88E}" type="presOf" srcId="{0394DF8F-C714-4858-A68D-955D880AD85A}" destId="{FE1FDB74-C7E1-4326-8B33-1341B6424987}" srcOrd="1" destOrd="0" presId="urn:microsoft.com/office/officeart/2005/8/layout/hierarchy2"/>
    <dgm:cxn modelId="{6FF2A34F-2B91-4693-884C-C6BC55B64AD7}" type="presOf" srcId="{30420303-1F4B-42F1-900A-78A57B5A147E}" destId="{B9DF7ABF-4FB8-4B87-B51E-F0420F63039C}" srcOrd="0" destOrd="0" presId="urn:microsoft.com/office/officeart/2005/8/layout/hierarchy2"/>
    <dgm:cxn modelId="{0CDDB617-C65B-4950-A007-1CFDC3D2B679}" type="presOf" srcId="{0E344A97-E2F3-4BF6-90DD-CBC3BBBCB151}" destId="{790FFF5B-0F21-47C1-8B00-8D039CF5E51D}" srcOrd="0" destOrd="0" presId="urn:microsoft.com/office/officeart/2005/8/layout/hierarchy2"/>
    <dgm:cxn modelId="{761AD784-E9C8-469D-B11F-9F0080CA01E4}" type="presParOf" srcId="{4618660C-3541-48C5-B658-9EA4539F5E90}" destId="{A2D0F52F-075A-47AF-8262-887B0BA77CBB}" srcOrd="0" destOrd="0" presId="urn:microsoft.com/office/officeart/2005/8/layout/hierarchy2"/>
    <dgm:cxn modelId="{4F0E6A88-8315-4FAD-961C-B84B3DED6794}" type="presParOf" srcId="{A2D0F52F-075A-47AF-8262-887B0BA77CBB}" destId="{3C04A66E-B3FC-4062-850F-BBCA603B2199}" srcOrd="0" destOrd="0" presId="urn:microsoft.com/office/officeart/2005/8/layout/hierarchy2"/>
    <dgm:cxn modelId="{16CEF7A9-AEA9-41F3-B7DD-0C49D826728C}" type="presParOf" srcId="{A2D0F52F-075A-47AF-8262-887B0BA77CBB}" destId="{24CC8085-7CDD-44BA-AC41-3CCB72796AFA}" srcOrd="1" destOrd="0" presId="urn:microsoft.com/office/officeart/2005/8/layout/hierarchy2"/>
    <dgm:cxn modelId="{97BD38BB-7BC0-43DE-BD8F-EF331CEAC346}" type="presParOf" srcId="{24CC8085-7CDD-44BA-AC41-3CCB72796AFA}" destId="{F02602D1-FB31-49EC-BCE8-65A807ACBF83}" srcOrd="0" destOrd="0" presId="urn:microsoft.com/office/officeart/2005/8/layout/hierarchy2"/>
    <dgm:cxn modelId="{A63F0459-2BC8-4891-A409-E9DDB4472926}" type="presParOf" srcId="{F02602D1-FB31-49EC-BCE8-65A807ACBF83}" destId="{EAFF2B15-9BE8-434E-BFE7-54D9940F133D}" srcOrd="0" destOrd="0" presId="urn:microsoft.com/office/officeart/2005/8/layout/hierarchy2"/>
    <dgm:cxn modelId="{76723CE1-73A3-43CF-B27B-B8800B8E71BD}" type="presParOf" srcId="{24CC8085-7CDD-44BA-AC41-3CCB72796AFA}" destId="{89F98B5D-8128-40E6-AE4F-EA78B1048BCE}" srcOrd="1" destOrd="0" presId="urn:microsoft.com/office/officeart/2005/8/layout/hierarchy2"/>
    <dgm:cxn modelId="{8C62A955-30BE-4B9B-A8F5-88221AAF30DC}" type="presParOf" srcId="{89F98B5D-8128-40E6-AE4F-EA78B1048BCE}" destId="{6F7A7097-B453-4041-B062-10D377DB70EA}" srcOrd="0" destOrd="0" presId="urn:microsoft.com/office/officeart/2005/8/layout/hierarchy2"/>
    <dgm:cxn modelId="{0DC558AC-BEE4-4083-93E1-1F49EBE6379F}" type="presParOf" srcId="{89F98B5D-8128-40E6-AE4F-EA78B1048BCE}" destId="{246767BB-6E40-4CF9-BDC9-7CB9ED2F4ED2}" srcOrd="1" destOrd="0" presId="urn:microsoft.com/office/officeart/2005/8/layout/hierarchy2"/>
    <dgm:cxn modelId="{AC8D4ED2-0460-4CC2-B8EB-4901D13789B6}" type="presParOf" srcId="{246767BB-6E40-4CF9-BDC9-7CB9ED2F4ED2}" destId="{46690E32-9126-4819-A5FD-94A1232C51ED}" srcOrd="0" destOrd="0" presId="urn:microsoft.com/office/officeart/2005/8/layout/hierarchy2"/>
    <dgm:cxn modelId="{151B1A6B-67EA-436B-A8D7-A820112047D4}" type="presParOf" srcId="{46690E32-9126-4819-A5FD-94A1232C51ED}" destId="{F9A9953C-5859-4ABF-AECA-B39CC7A6B844}" srcOrd="0" destOrd="0" presId="urn:microsoft.com/office/officeart/2005/8/layout/hierarchy2"/>
    <dgm:cxn modelId="{211586C3-25BC-4993-BF2B-0C508378450E}" type="presParOf" srcId="{246767BB-6E40-4CF9-BDC9-7CB9ED2F4ED2}" destId="{3CFB0886-4933-44E7-8C00-7CA9450E20DE}" srcOrd="1" destOrd="0" presId="urn:microsoft.com/office/officeart/2005/8/layout/hierarchy2"/>
    <dgm:cxn modelId="{397CA7CD-2019-46B3-946A-0F23FCC8E20A}" type="presParOf" srcId="{3CFB0886-4933-44E7-8C00-7CA9450E20DE}" destId="{9947A4BB-8AFA-42A4-8F99-FE7FD7FD07CE}" srcOrd="0" destOrd="0" presId="urn:microsoft.com/office/officeart/2005/8/layout/hierarchy2"/>
    <dgm:cxn modelId="{40A5A051-9659-454A-BC2A-34C10457DFBA}" type="presParOf" srcId="{3CFB0886-4933-44E7-8C00-7CA9450E20DE}" destId="{7C845C3B-9C35-47C7-92B9-6FD68061338A}" srcOrd="1" destOrd="0" presId="urn:microsoft.com/office/officeart/2005/8/layout/hierarchy2"/>
    <dgm:cxn modelId="{35B3E3A7-EA6D-43E8-BA0E-0D416A20A1EB}" type="presParOf" srcId="{24CC8085-7CDD-44BA-AC41-3CCB72796AFA}" destId="{396FF38A-8136-40D2-B794-534849B368D7}" srcOrd="2" destOrd="0" presId="urn:microsoft.com/office/officeart/2005/8/layout/hierarchy2"/>
    <dgm:cxn modelId="{7D94505B-A5BF-4142-963F-5BBA582EE6B6}" type="presParOf" srcId="{396FF38A-8136-40D2-B794-534849B368D7}" destId="{FE1FDB74-C7E1-4326-8B33-1341B6424987}" srcOrd="0" destOrd="0" presId="urn:microsoft.com/office/officeart/2005/8/layout/hierarchy2"/>
    <dgm:cxn modelId="{E22714B6-EDBC-4030-9AE7-AC8FB9864917}" type="presParOf" srcId="{24CC8085-7CDD-44BA-AC41-3CCB72796AFA}" destId="{FE1D528D-E2AF-4840-A90A-F34E1BEF0CA7}" srcOrd="3" destOrd="0" presId="urn:microsoft.com/office/officeart/2005/8/layout/hierarchy2"/>
    <dgm:cxn modelId="{B4E0E8E7-0B40-474A-A8AC-E48F29B71E64}" type="presParOf" srcId="{FE1D528D-E2AF-4840-A90A-F34E1BEF0CA7}" destId="{9EF59EED-B946-49E1-978E-74228EB2F203}" srcOrd="0" destOrd="0" presId="urn:microsoft.com/office/officeart/2005/8/layout/hierarchy2"/>
    <dgm:cxn modelId="{F70BCC45-FFDC-4F11-BFDA-7CDB5AA3D275}" type="presParOf" srcId="{FE1D528D-E2AF-4840-A90A-F34E1BEF0CA7}" destId="{787E1287-D898-4948-976A-9F76CD631F66}" srcOrd="1" destOrd="0" presId="urn:microsoft.com/office/officeart/2005/8/layout/hierarchy2"/>
    <dgm:cxn modelId="{D4EACBE1-1E2A-40DB-906B-92B4F7F3B636}" type="presParOf" srcId="{787E1287-D898-4948-976A-9F76CD631F66}" destId="{A66943B4-3F68-40D8-8C06-8D2557E86693}" srcOrd="0" destOrd="0" presId="urn:microsoft.com/office/officeart/2005/8/layout/hierarchy2"/>
    <dgm:cxn modelId="{28212619-8525-444B-A42B-17A324B1AAEE}" type="presParOf" srcId="{A66943B4-3F68-40D8-8C06-8D2557E86693}" destId="{38054210-65AB-4F5D-893E-893B8B7D5DA4}" srcOrd="0" destOrd="0" presId="urn:microsoft.com/office/officeart/2005/8/layout/hierarchy2"/>
    <dgm:cxn modelId="{AC18F7D0-FF53-4BBB-9ABF-D6D9BDB7773A}" type="presParOf" srcId="{787E1287-D898-4948-976A-9F76CD631F66}" destId="{72E756EE-33C7-4F95-A72B-2863AC8F45ED}" srcOrd="1" destOrd="0" presId="urn:microsoft.com/office/officeart/2005/8/layout/hierarchy2"/>
    <dgm:cxn modelId="{6DE338F8-2ADA-400F-AAFA-3253D1874138}" type="presParOf" srcId="{72E756EE-33C7-4F95-A72B-2863AC8F45ED}" destId="{F9CEEB02-BE8F-451F-9EF0-695A09FA7904}" srcOrd="0" destOrd="0" presId="urn:microsoft.com/office/officeart/2005/8/layout/hierarchy2"/>
    <dgm:cxn modelId="{9FF837F5-DBC0-4D30-8612-F52489B68302}" type="presParOf" srcId="{72E756EE-33C7-4F95-A72B-2863AC8F45ED}" destId="{62CF865D-6F39-472F-B8CB-9EB0AF2E2CE7}" srcOrd="1" destOrd="0" presId="urn:microsoft.com/office/officeart/2005/8/layout/hierarchy2"/>
    <dgm:cxn modelId="{9CC887D0-6738-4C07-9239-097C4AE9A316}" type="presParOf" srcId="{24CC8085-7CDD-44BA-AC41-3CCB72796AFA}" destId="{863508EC-1083-4933-A233-C3813CA2BC38}" srcOrd="4" destOrd="0" presId="urn:microsoft.com/office/officeart/2005/8/layout/hierarchy2"/>
    <dgm:cxn modelId="{876DBAA9-0A6E-4E1B-A77A-36AEBA744557}" type="presParOf" srcId="{863508EC-1083-4933-A233-C3813CA2BC38}" destId="{69045E2E-17A5-4D3F-98EC-B714037AB233}" srcOrd="0" destOrd="0" presId="urn:microsoft.com/office/officeart/2005/8/layout/hierarchy2"/>
    <dgm:cxn modelId="{B73B0EDA-8F7E-44C3-A9FE-259D919E223C}" type="presParOf" srcId="{24CC8085-7CDD-44BA-AC41-3CCB72796AFA}" destId="{D3FFA426-DF40-4AE8-8D19-60737E44C596}" srcOrd="5" destOrd="0" presId="urn:microsoft.com/office/officeart/2005/8/layout/hierarchy2"/>
    <dgm:cxn modelId="{0893BECF-ED0E-4BF9-B6B2-8DCC7475F2FB}" type="presParOf" srcId="{D3FFA426-DF40-4AE8-8D19-60737E44C596}" destId="{790FFF5B-0F21-47C1-8B00-8D039CF5E51D}" srcOrd="0" destOrd="0" presId="urn:microsoft.com/office/officeart/2005/8/layout/hierarchy2"/>
    <dgm:cxn modelId="{1E377061-921A-4B48-A19A-902711062C65}" type="presParOf" srcId="{D3FFA426-DF40-4AE8-8D19-60737E44C596}" destId="{15790D92-E80D-49BB-AA2B-9A8C49B47ECB}" srcOrd="1" destOrd="0" presId="urn:microsoft.com/office/officeart/2005/8/layout/hierarchy2"/>
    <dgm:cxn modelId="{48C527A4-161C-44E1-BDD9-B07119950EE9}" type="presParOf" srcId="{15790D92-E80D-49BB-AA2B-9A8C49B47ECB}" destId="{0A92CBA8-D621-45A9-8CBF-2E22D72E82E7}" srcOrd="0" destOrd="0" presId="urn:microsoft.com/office/officeart/2005/8/layout/hierarchy2"/>
    <dgm:cxn modelId="{AD8E54D1-261E-4C0C-A546-EB1577229E50}" type="presParOf" srcId="{0A92CBA8-D621-45A9-8CBF-2E22D72E82E7}" destId="{AFC6438E-7D6E-48F8-966F-35F48BD2DF0A}" srcOrd="0" destOrd="0" presId="urn:microsoft.com/office/officeart/2005/8/layout/hierarchy2"/>
    <dgm:cxn modelId="{B53695A7-0004-495C-A23A-EA546864B8EC}" type="presParOf" srcId="{15790D92-E80D-49BB-AA2B-9A8C49B47ECB}" destId="{F6CC4042-ACAE-4BEE-910E-50260112DF23}" srcOrd="1" destOrd="0" presId="urn:microsoft.com/office/officeart/2005/8/layout/hierarchy2"/>
    <dgm:cxn modelId="{A789CC65-2ACE-4978-AADA-20EC03CA1916}" type="presParOf" srcId="{F6CC4042-ACAE-4BEE-910E-50260112DF23}" destId="{732CA10F-521C-4661-A987-9AA53300BC8D}" srcOrd="0" destOrd="0" presId="urn:microsoft.com/office/officeart/2005/8/layout/hierarchy2"/>
    <dgm:cxn modelId="{D427084F-935A-42F8-BECC-4F1CC91DEBA1}" type="presParOf" srcId="{F6CC4042-ACAE-4BEE-910E-50260112DF23}" destId="{8D045F7E-4A6F-46C6-BD50-58F1E03541F4}" srcOrd="1" destOrd="0" presId="urn:microsoft.com/office/officeart/2005/8/layout/hierarchy2"/>
    <dgm:cxn modelId="{7D7584FF-68EC-481D-87AA-B34882F05741}" type="presParOf" srcId="{24CC8085-7CDD-44BA-AC41-3CCB72796AFA}" destId="{C07E6571-1E1C-49BF-A5CF-4DE2E623323A}" srcOrd="6" destOrd="0" presId="urn:microsoft.com/office/officeart/2005/8/layout/hierarchy2"/>
    <dgm:cxn modelId="{3F16685C-2CB1-4D79-9004-72D8E699B1FC}" type="presParOf" srcId="{C07E6571-1E1C-49BF-A5CF-4DE2E623323A}" destId="{B7CCB20E-51B2-411F-983B-1212435C3AC4}" srcOrd="0" destOrd="0" presId="urn:microsoft.com/office/officeart/2005/8/layout/hierarchy2"/>
    <dgm:cxn modelId="{E6FA31EE-DAAC-42F6-9502-A85541D58A12}" type="presParOf" srcId="{24CC8085-7CDD-44BA-AC41-3CCB72796AFA}" destId="{DB4E2792-827C-4E10-86CA-68B748B01671}" srcOrd="7" destOrd="0" presId="urn:microsoft.com/office/officeart/2005/8/layout/hierarchy2"/>
    <dgm:cxn modelId="{70471327-7264-42C6-9F9A-366FA43A4E92}" type="presParOf" srcId="{DB4E2792-827C-4E10-86CA-68B748B01671}" destId="{2C4770DF-55C9-4C7A-A913-E66FFD346AA8}" srcOrd="0" destOrd="0" presId="urn:microsoft.com/office/officeart/2005/8/layout/hierarchy2"/>
    <dgm:cxn modelId="{9B34D07E-AC7B-4A59-BF50-F44FACA998D2}" type="presParOf" srcId="{DB4E2792-827C-4E10-86CA-68B748B01671}" destId="{582DACBE-4555-4185-96AC-C480A9B2CCA3}" srcOrd="1" destOrd="0" presId="urn:microsoft.com/office/officeart/2005/8/layout/hierarchy2"/>
    <dgm:cxn modelId="{361A5237-3345-4EFA-B89B-CCCD24779A62}" type="presParOf" srcId="{582DACBE-4555-4185-96AC-C480A9B2CCA3}" destId="{B9DF7ABF-4FB8-4B87-B51E-F0420F63039C}" srcOrd="0" destOrd="0" presId="urn:microsoft.com/office/officeart/2005/8/layout/hierarchy2"/>
    <dgm:cxn modelId="{384F6641-742A-4B70-9F69-1498BDDF23AE}" type="presParOf" srcId="{B9DF7ABF-4FB8-4B87-B51E-F0420F63039C}" destId="{D5393449-074D-49A4-9B3D-7DF1080CA11B}" srcOrd="0" destOrd="0" presId="urn:microsoft.com/office/officeart/2005/8/layout/hierarchy2"/>
    <dgm:cxn modelId="{17AE7A7B-FBD5-4FA7-81EB-43F81D7E2623}" type="presParOf" srcId="{582DACBE-4555-4185-96AC-C480A9B2CCA3}" destId="{6CC2AD8F-8A1A-4B53-986B-B2555EF1A7D8}" srcOrd="1" destOrd="0" presId="urn:microsoft.com/office/officeart/2005/8/layout/hierarchy2"/>
    <dgm:cxn modelId="{1308ED4C-9557-4B58-87AE-1330751CF8E2}" type="presParOf" srcId="{6CC2AD8F-8A1A-4B53-986B-B2555EF1A7D8}" destId="{92B3DAA1-A3E1-41AB-862B-546D63F168FF}" srcOrd="0" destOrd="0" presId="urn:microsoft.com/office/officeart/2005/8/layout/hierarchy2"/>
    <dgm:cxn modelId="{E24BC4F9-0DCA-4235-883B-C4A1868DC4FC}" type="presParOf" srcId="{6CC2AD8F-8A1A-4B53-986B-B2555EF1A7D8}" destId="{CB6A597D-884C-4442-AB02-58014E67FB2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415C50E-29E8-4469-A671-92E5BD0B44FA}" type="doc">
      <dgm:prSet loTypeId="urn:microsoft.com/office/officeart/2005/8/layout/hierarchy2" loCatId="hierarchy" qsTypeId="urn:microsoft.com/office/officeart/2005/8/quickstyle/3d2" qsCatId="3D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8EFA6E2F-3E9F-48F5-ACD9-DDCA93FCD942}">
      <dgm:prSet phldrT="[Text]"/>
      <dgm:spPr>
        <a:solidFill>
          <a:srgbClr val="0000FF"/>
        </a:solidFill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Spotřební průmysl</a:t>
          </a:r>
          <a:endParaRPr lang="cs-CZ" dirty="0">
            <a:solidFill>
              <a:schemeClr val="bg1"/>
            </a:solidFill>
          </a:endParaRPr>
        </a:p>
      </dgm:t>
    </dgm:pt>
    <dgm:pt modelId="{13CD1499-D0F2-44D7-A14F-70F9CB9A7926}" type="parTrans" cxnId="{222D878E-C5BA-4CFF-8AE0-CBB57BC42473}">
      <dgm:prSet/>
      <dgm:spPr/>
      <dgm:t>
        <a:bodyPr/>
        <a:lstStyle/>
        <a:p>
          <a:endParaRPr lang="cs-CZ">
            <a:solidFill>
              <a:sysClr val="windowText" lastClr="000000"/>
            </a:solidFill>
          </a:endParaRPr>
        </a:p>
      </dgm:t>
    </dgm:pt>
    <dgm:pt modelId="{E04CD49F-01F3-47CF-91EE-5BA19BFB5D2E}" type="sibTrans" cxnId="{222D878E-C5BA-4CFF-8AE0-CBB57BC42473}">
      <dgm:prSet/>
      <dgm:spPr/>
      <dgm:t>
        <a:bodyPr/>
        <a:lstStyle/>
        <a:p>
          <a:endParaRPr lang="cs-CZ">
            <a:solidFill>
              <a:sysClr val="windowText" lastClr="000000"/>
            </a:solidFill>
          </a:endParaRPr>
        </a:p>
      </dgm:t>
    </dgm:pt>
    <dgm:pt modelId="{09E08C0E-0529-4026-A42C-96241D983E40}">
      <dgm:prSet phldrT="[Text]"/>
      <dgm:spPr>
        <a:solidFill>
          <a:srgbClr val="66FF33"/>
        </a:solidFill>
      </dgm:spPr>
      <dgm:t>
        <a:bodyPr/>
        <a:lstStyle/>
        <a:p>
          <a:r>
            <a:rPr lang="cs-CZ" dirty="0" smtClean="0">
              <a:solidFill>
                <a:sysClr val="windowText" lastClr="000000"/>
              </a:solidFill>
            </a:rPr>
            <a:t>Potravinářský</a:t>
          </a:r>
          <a:endParaRPr lang="cs-CZ" dirty="0">
            <a:solidFill>
              <a:sysClr val="windowText" lastClr="000000"/>
            </a:solidFill>
          </a:endParaRPr>
        </a:p>
      </dgm:t>
    </dgm:pt>
    <dgm:pt modelId="{7F25DB20-869A-4204-8972-BE2BAE651979}" type="parTrans" cxnId="{54ECF181-CBA5-4FA8-A9C7-B1AC5B996C76}">
      <dgm:prSet/>
      <dgm:spPr/>
      <dgm:t>
        <a:bodyPr/>
        <a:lstStyle/>
        <a:p>
          <a:endParaRPr lang="cs-CZ" dirty="0">
            <a:solidFill>
              <a:sysClr val="windowText" lastClr="000000"/>
            </a:solidFill>
          </a:endParaRPr>
        </a:p>
      </dgm:t>
    </dgm:pt>
    <dgm:pt modelId="{1E8DFC45-27CD-452D-BF22-49B0BD639C78}" type="sibTrans" cxnId="{54ECF181-CBA5-4FA8-A9C7-B1AC5B996C76}">
      <dgm:prSet/>
      <dgm:spPr/>
      <dgm:t>
        <a:bodyPr/>
        <a:lstStyle/>
        <a:p>
          <a:endParaRPr lang="cs-CZ">
            <a:solidFill>
              <a:sysClr val="windowText" lastClr="000000"/>
            </a:solidFill>
          </a:endParaRPr>
        </a:p>
      </dgm:t>
    </dgm:pt>
    <dgm:pt modelId="{86B18BC5-71CD-4A09-93C1-55A720FB643E}">
      <dgm:prSet phldrT="[Text]"/>
      <dgm:spPr>
        <a:solidFill>
          <a:srgbClr val="66FF33"/>
        </a:solidFill>
      </dgm:spPr>
      <dgm:t>
        <a:bodyPr/>
        <a:lstStyle/>
        <a:p>
          <a:r>
            <a:rPr lang="cs-CZ" dirty="0" smtClean="0">
              <a:solidFill>
                <a:sysClr val="windowText" lastClr="000000"/>
              </a:solidFill>
            </a:rPr>
            <a:t>Potraviny, pivo…</a:t>
          </a:r>
          <a:endParaRPr lang="cs-CZ" dirty="0">
            <a:solidFill>
              <a:sysClr val="windowText" lastClr="000000"/>
            </a:solidFill>
          </a:endParaRPr>
        </a:p>
      </dgm:t>
    </dgm:pt>
    <dgm:pt modelId="{EFF6DB92-1D6C-4257-82CF-F5A65DEAD722}" type="parTrans" cxnId="{AE7E08D2-9F89-4A51-AD50-0C9B50BC7DAF}">
      <dgm:prSet/>
      <dgm:spPr/>
      <dgm:t>
        <a:bodyPr/>
        <a:lstStyle/>
        <a:p>
          <a:endParaRPr lang="cs-CZ" dirty="0">
            <a:solidFill>
              <a:sysClr val="windowText" lastClr="000000"/>
            </a:solidFill>
          </a:endParaRPr>
        </a:p>
      </dgm:t>
    </dgm:pt>
    <dgm:pt modelId="{2D9100F9-53F6-479E-B8CD-81FE30C7725A}" type="sibTrans" cxnId="{AE7E08D2-9F89-4A51-AD50-0C9B50BC7DAF}">
      <dgm:prSet/>
      <dgm:spPr/>
      <dgm:t>
        <a:bodyPr/>
        <a:lstStyle/>
        <a:p>
          <a:endParaRPr lang="cs-CZ">
            <a:solidFill>
              <a:sysClr val="windowText" lastClr="000000"/>
            </a:solidFill>
          </a:endParaRPr>
        </a:p>
      </dgm:t>
    </dgm:pt>
    <dgm:pt modelId="{EFBC2399-5127-4ADC-87D9-8C3B08C07E3F}">
      <dgm:prSet phldrT="[Text]"/>
      <dgm:spPr>
        <a:solidFill>
          <a:srgbClr val="FFFF00"/>
        </a:solidFill>
      </dgm:spPr>
      <dgm:t>
        <a:bodyPr/>
        <a:lstStyle/>
        <a:p>
          <a:r>
            <a:rPr lang="cs-CZ" dirty="0" smtClean="0">
              <a:solidFill>
                <a:sysClr val="windowText" lastClr="000000"/>
              </a:solidFill>
            </a:rPr>
            <a:t>Textilní</a:t>
          </a:r>
          <a:endParaRPr lang="cs-CZ" dirty="0">
            <a:solidFill>
              <a:sysClr val="windowText" lastClr="000000"/>
            </a:solidFill>
          </a:endParaRPr>
        </a:p>
      </dgm:t>
    </dgm:pt>
    <dgm:pt modelId="{0394DF8F-C714-4858-A68D-955D880AD85A}" type="parTrans" cxnId="{3FBCEF7F-6EBF-4C19-9326-638A7A644314}">
      <dgm:prSet/>
      <dgm:spPr/>
      <dgm:t>
        <a:bodyPr/>
        <a:lstStyle/>
        <a:p>
          <a:endParaRPr lang="cs-CZ" dirty="0">
            <a:solidFill>
              <a:sysClr val="windowText" lastClr="000000"/>
            </a:solidFill>
          </a:endParaRPr>
        </a:p>
      </dgm:t>
    </dgm:pt>
    <dgm:pt modelId="{39BDE7A0-904E-42A8-9A58-10E732BFC423}" type="sibTrans" cxnId="{3FBCEF7F-6EBF-4C19-9326-638A7A644314}">
      <dgm:prSet/>
      <dgm:spPr/>
      <dgm:t>
        <a:bodyPr/>
        <a:lstStyle/>
        <a:p>
          <a:endParaRPr lang="cs-CZ">
            <a:solidFill>
              <a:sysClr val="windowText" lastClr="000000"/>
            </a:solidFill>
          </a:endParaRPr>
        </a:p>
      </dgm:t>
    </dgm:pt>
    <dgm:pt modelId="{19C7510F-8C16-497C-9EA6-858BF8BEE825}">
      <dgm:prSet phldrT="[Text]"/>
      <dgm:spPr>
        <a:solidFill>
          <a:srgbClr val="FFFF00"/>
        </a:solidFill>
      </dgm:spPr>
      <dgm:t>
        <a:bodyPr/>
        <a:lstStyle/>
        <a:p>
          <a:r>
            <a:rPr lang="cs-CZ" dirty="0" smtClean="0">
              <a:solidFill>
                <a:sysClr val="windowText" lastClr="000000"/>
              </a:solidFill>
            </a:rPr>
            <a:t>Látky, vlákna…</a:t>
          </a:r>
          <a:endParaRPr lang="cs-CZ" dirty="0">
            <a:solidFill>
              <a:sysClr val="windowText" lastClr="000000"/>
            </a:solidFill>
          </a:endParaRPr>
        </a:p>
      </dgm:t>
    </dgm:pt>
    <dgm:pt modelId="{B486BC8C-A1D8-403F-917A-538263F15984}" type="parTrans" cxnId="{EFD79875-9934-4847-AC3F-7793B215A2C2}">
      <dgm:prSet/>
      <dgm:spPr/>
      <dgm:t>
        <a:bodyPr/>
        <a:lstStyle/>
        <a:p>
          <a:endParaRPr lang="cs-CZ" dirty="0">
            <a:solidFill>
              <a:sysClr val="windowText" lastClr="000000"/>
            </a:solidFill>
          </a:endParaRPr>
        </a:p>
      </dgm:t>
    </dgm:pt>
    <dgm:pt modelId="{7A7281A0-11D7-4DE0-A81B-9A8A6C3ACDF2}" type="sibTrans" cxnId="{EFD79875-9934-4847-AC3F-7793B215A2C2}">
      <dgm:prSet/>
      <dgm:spPr/>
      <dgm:t>
        <a:bodyPr/>
        <a:lstStyle/>
        <a:p>
          <a:endParaRPr lang="cs-CZ">
            <a:solidFill>
              <a:sysClr val="windowText" lastClr="000000"/>
            </a:solidFill>
          </a:endParaRPr>
        </a:p>
      </dgm:t>
    </dgm:pt>
    <dgm:pt modelId="{0E344A97-E2F3-4BF6-90DD-CBC3BBBCB151}">
      <dgm:prSet/>
      <dgm:spPr>
        <a:solidFill>
          <a:srgbClr val="7030A0"/>
        </a:solidFill>
      </dgm:spPr>
      <dgm:t>
        <a:bodyPr/>
        <a:lstStyle/>
        <a:p>
          <a:r>
            <a:rPr lang="cs-CZ" dirty="0" smtClean="0">
              <a:solidFill>
                <a:sysClr val="windowText" lastClr="000000"/>
              </a:solidFill>
            </a:rPr>
            <a:t>Oděvní</a:t>
          </a:r>
          <a:endParaRPr lang="cs-CZ" dirty="0">
            <a:solidFill>
              <a:sysClr val="windowText" lastClr="000000"/>
            </a:solidFill>
          </a:endParaRPr>
        </a:p>
      </dgm:t>
    </dgm:pt>
    <dgm:pt modelId="{504584A7-B770-4158-B909-E978F926A380}" type="parTrans" cxnId="{857705C1-CDDE-488A-8C42-97179BC0181A}">
      <dgm:prSet/>
      <dgm:spPr/>
      <dgm:t>
        <a:bodyPr/>
        <a:lstStyle/>
        <a:p>
          <a:endParaRPr lang="cs-CZ" dirty="0">
            <a:solidFill>
              <a:sysClr val="windowText" lastClr="000000"/>
            </a:solidFill>
          </a:endParaRPr>
        </a:p>
      </dgm:t>
    </dgm:pt>
    <dgm:pt modelId="{72697D0D-E666-46A7-989F-4D9B8647DF3C}" type="sibTrans" cxnId="{857705C1-CDDE-488A-8C42-97179BC0181A}">
      <dgm:prSet/>
      <dgm:spPr/>
      <dgm:t>
        <a:bodyPr/>
        <a:lstStyle/>
        <a:p>
          <a:endParaRPr lang="cs-CZ">
            <a:solidFill>
              <a:sysClr val="windowText" lastClr="000000"/>
            </a:solidFill>
          </a:endParaRPr>
        </a:p>
      </dgm:t>
    </dgm:pt>
    <dgm:pt modelId="{0213C00C-1705-44CA-BF07-2FE0DA8A2BC6}">
      <dgm:prSet/>
      <dgm:spPr>
        <a:solidFill>
          <a:srgbClr val="7030A0"/>
        </a:solidFill>
      </dgm:spPr>
      <dgm:t>
        <a:bodyPr/>
        <a:lstStyle/>
        <a:p>
          <a:r>
            <a:rPr lang="cs-CZ" dirty="0" smtClean="0">
              <a:solidFill>
                <a:sysClr val="windowText" lastClr="000000"/>
              </a:solidFill>
            </a:rPr>
            <a:t>Šaty, obleky…</a:t>
          </a:r>
          <a:endParaRPr lang="cs-CZ" dirty="0">
            <a:solidFill>
              <a:sysClr val="windowText" lastClr="000000"/>
            </a:solidFill>
          </a:endParaRPr>
        </a:p>
      </dgm:t>
    </dgm:pt>
    <dgm:pt modelId="{8EDD85E9-31D4-429F-896D-8AF0F85AD5CE}" type="parTrans" cxnId="{CE203401-87D4-4DF4-AA1C-A59F354C43AC}">
      <dgm:prSet/>
      <dgm:spPr/>
      <dgm:t>
        <a:bodyPr/>
        <a:lstStyle/>
        <a:p>
          <a:endParaRPr lang="cs-CZ" dirty="0">
            <a:solidFill>
              <a:sysClr val="windowText" lastClr="000000"/>
            </a:solidFill>
          </a:endParaRPr>
        </a:p>
      </dgm:t>
    </dgm:pt>
    <dgm:pt modelId="{C8211C42-8DB8-4448-A38F-0B82414B19B0}" type="sibTrans" cxnId="{CE203401-87D4-4DF4-AA1C-A59F354C43AC}">
      <dgm:prSet/>
      <dgm:spPr/>
      <dgm:t>
        <a:bodyPr/>
        <a:lstStyle/>
        <a:p>
          <a:endParaRPr lang="cs-CZ">
            <a:solidFill>
              <a:sysClr val="windowText" lastClr="000000"/>
            </a:solidFill>
          </a:endParaRPr>
        </a:p>
      </dgm:t>
    </dgm:pt>
    <dgm:pt modelId="{4810709D-0D8D-4287-8025-12EC55001CAE}">
      <dgm:prSet/>
      <dgm:spPr>
        <a:solidFill>
          <a:srgbClr val="00B0F0"/>
        </a:solidFill>
      </dgm:spPr>
      <dgm:t>
        <a:bodyPr/>
        <a:lstStyle/>
        <a:p>
          <a:r>
            <a:rPr lang="cs-CZ" dirty="0" smtClean="0">
              <a:solidFill>
                <a:sysClr val="windowText" lastClr="000000"/>
              </a:solidFill>
            </a:rPr>
            <a:t>Sklářský…</a:t>
          </a:r>
          <a:endParaRPr lang="cs-CZ" dirty="0">
            <a:solidFill>
              <a:sysClr val="windowText" lastClr="000000"/>
            </a:solidFill>
          </a:endParaRPr>
        </a:p>
      </dgm:t>
    </dgm:pt>
    <dgm:pt modelId="{34E20A55-71E5-400B-AF29-D71336C93552}" type="parTrans" cxnId="{044E7A53-CFF4-4687-BC4A-CF3BB41E501E}">
      <dgm:prSet/>
      <dgm:spPr/>
      <dgm:t>
        <a:bodyPr/>
        <a:lstStyle/>
        <a:p>
          <a:endParaRPr lang="cs-CZ" dirty="0">
            <a:solidFill>
              <a:sysClr val="windowText" lastClr="000000"/>
            </a:solidFill>
          </a:endParaRPr>
        </a:p>
      </dgm:t>
    </dgm:pt>
    <dgm:pt modelId="{304E5A35-05BB-48ED-8A9A-8286A1AF933D}" type="sibTrans" cxnId="{044E7A53-CFF4-4687-BC4A-CF3BB41E501E}">
      <dgm:prSet/>
      <dgm:spPr/>
      <dgm:t>
        <a:bodyPr/>
        <a:lstStyle/>
        <a:p>
          <a:endParaRPr lang="cs-CZ">
            <a:solidFill>
              <a:sysClr val="windowText" lastClr="000000"/>
            </a:solidFill>
          </a:endParaRPr>
        </a:p>
      </dgm:t>
    </dgm:pt>
    <dgm:pt modelId="{23905783-875D-437F-983E-774E01C1388F}">
      <dgm:prSet/>
      <dgm:spPr>
        <a:solidFill>
          <a:srgbClr val="00B0F0"/>
        </a:solidFill>
      </dgm:spPr>
      <dgm:t>
        <a:bodyPr/>
        <a:lstStyle/>
        <a:p>
          <a:r>
            <a:rPr lang="cs-CZ" dirty="0" smtClean="0">
              <a:solidFill>
                <a:sysClr val="windowText" lastClr="000000"/>
              </a:solidFill>
            </a:rPr>
            <a:t>Sklo, porcelán…</a:t>
          </a:r>
          <a:endParaRPr lang="cs-CZ" dirty="0">
            <a:solidFill>
              <a:sysClr val="windowText" lastClr="000000"/>
            </a:solidFill>
          </a:endParaRPr>
        </a:p>
      </dgm:t>
    </dgm:pt>
    <dgm:pt modelId="{30420303-1F4B-42F1-900A-78A57B5A147E}" type="parTrans" cxnId="{C954A230-CE86-408D-B2C5-28E5DF8B958B}">
      <dgm:prSet/>
      <dgm:spPr/>
      <dgm:t>
        <a:bodyPr/>
        <a:lstStyle/>
        <a:p>
          <a:endParaRPr lang="cs-CZ" dirty="0">
            <a:solidFill>
              <a:sysClr val="windowText" lastClr="000000"/>
            </a:solidFill>
          </a:endParaRPr>
        </a:p>
      </dgm:t>
    </dgm:pt>
    <dgm:pt modelId="{88B1ED0A-144A-4F76-9C53-251817EE2857}" type="sibTrans" cxnId="{C954A230-CE86-408D-B2C5-28E5DF8B958B}">
      <dgm:prSet/>
      <dgm:spPr/>
      <dgm:t>
        <a:bodyPr/>
        <a:lstStyle/>
        <a:p>
          <a:endParaRPr lang="cs-CZ">
            <a:solidFill>
              <a:sysClr val="windowText" lastClr="000000"/>
            </a:solidFill>
          </a:endParaRPr>
        </a:p>
      </dgm:t>
    </dgm:pt>
    <dgm:pt modelId="{4618660C-3541-48C5-B658-9EA4539F5E90}" type="pres">
      <dgm:prSet presAssocID="{0415C50E-29E8-4469-A671-92E5BD0B44FA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A2D0F52F-075A-47AF-8262-887B0BA77CBB}" type="pres">
      <dgm:prSet presAssocID="{8EFA6E2F-3E9F-48F5-ACD9-DDCA93FCD942}" presName="root1" presStyleCnt="0"/>
      <dgm:spPr/>
    </dgm:pt>
    <dgm:pt modelId="{3C04A66E-B3FC-4062-850F-BBCA603B2199}" type="pres">
      <dgm:prSet presAssocID="{8EFA6E2F-3E9F-48F5-ACD9-DDCA93FCD942}" presName="LevelOneTextNode" presStyleLbl="node0" presStyleIdx="0" presStyleCnt="1" custLinFactNeighborX="-99" custLinFactNeighborY="-5040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4CC8085-7CDD-44BA-AC41-3CCB72796AFA}" type="pres">
      <dgm:prSet presAssocID="{8EFA6E2F-3E9F-48F5-ACD9-DDCA93FCD942}" presName="level2hierChild" presStyleCnt="0"/>
      <dgm:spPr/>
    </dgm:pt>
    <dgm:pt modelId="{F02602D1-FB31-49EC-BCE8-65A807ACBF83}" type="pres">
      <dgm:prSet presAssocID="{7F25DB20-869A-4204-8972-BE2BAE651979}" presName="conn2-1" presStyleLbl="parChTrans1D2" presStyleIdx="0" presStyleCnt="4"/>
      <dgm:spPr/>
    </dgm:pt>
    <dgm:pt modelId="{EAFF2B15-9BE8-434E-BFE7-54D9940F133D}" type="pres">
      <dgm:prSet presAssocID="{7F25DB20-869A-4204-8972-BE2BAE651979}" presName="connTx" presStyleLbl="parChTrans1D2" presStyleIdx="0" presStyleCnt="4"/>
      <dgm:spPr/>
    </dgm:pt>
    <dgm:pt modelId="{89F98B5D-8128-40E6-AE4F-EA78B1048BCE}" type="pres">
      <dgm:prSet presAssocID="{09E08C0E-0529-4026-A42C-96241D983E40}" presName="root2" presStyleCnt="0"/>
      <dgm:spPr/>
    </dgm:pt>
    <dgm:pt modelId="{6F7A7097-B453-4041-B062-10D377DB70EA}" type="pres">
      <dgm:prSet presAssocID="{09E08C0E-0529-4026-A42C-96241D983E40}" presName="LevelTwoTextNode" presStyleLbl="node2" presStyleIdx="0" presStyleCnt="4" custLinFactNeighborX="-877" custLinFactNeighborY="-7912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46767BB-6E40-4CF9-BDC9-7CB9ED2F4ED2}" type="pres">
      <dgm:prSet presAssocID="{09E08C0E-0529-4026-A42C-96241D983E40}" presName="level3hierChild" presStyleCnt="0"/>
      <dgm:spPr/>
    </dgm:pt>
    <dgm:pt modelId="{46690E32-9126-4819-A5FD-94A1232C51ED}" type="pres">
      <dgm:prSet presAssocID="{EFF6DB92-1D6C-4257-82CF-F5A65DEAD722}" presName="conn2-1" presStyleLbl="parChTrans1D3" presStyleIdx="0" presStyleCnt="4"/>
      <dgm:spPr/>
    </dgm:pt>
    <dgm:pt modelId="{F9A9953C-5859-4ABF-AECA-B39CC7A6B844}" type="pres">
      <dgm:prSet presAssocID="{EFF6DB92-1D6C-4257-82CF-F5A65DEAD722}" presName="connTx" presStyleLbl="parChTrans1D3" presStyleIdx="0" presStyleCnt="4"/>
      <dgm:spPr/>
    </dgm:pt>
    <dgm:pt modelId="{3CFB0886-4933-44E7-8C00-7CA9450E20DE}" type="pres">
      <dgm:prSet presAssocID="{86B18BC5-71CD-4A09-93C1-55A720FB643E}" presName="root2" presStyleCnt="0"/>
      <dgm:spPr/>
    </dgm:pt>
    <dgm:pt modelId="{9947A4BB-8AFA-42A4-8F99-FE7FD7FD07CE}" type="pres">
      <dgm:prSet presAssocID="{86B18BC5-71CD-4A09-93C1-55A720FB643E}" presName="LevelTwoTextNode" presStyleLbl="node3" presStyleIdx="0" presStyleCnt="4" custLinFactNeighborX="-1655" custLinFactNeighborY="-7912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C845C3B-9C35-47C7-92B9-6FD68061338A}" type="pres">
      <dgm:prSet presAssocID="{86B18BC5-71CD-4A09-93C1-55A720FB643E}" presName="level3hierChild" presStyleCnt="0"/>
      <dgm:spPr/>
    </dgm:pt>
    <dgm:pt modelId="{396FF38A-8136-40D2-B794-534849B368D7}" type="pres">
      <dgm:prSet presAssocID="{0394DF8F-C714-4858-A68D-955D880AD85A}" presName="conn2-1" presStyleLbl="parChTrans1D2" presStyleIdx="1" presStyleCnt="4"/>
      <dgm:spPr/>
    </dgm:pt>
    <dgm:pt modelId="{FE1FDB74-C7E1-4326-8B33-1341B6424987}" type="pres">
      <dgm:prSet presAssocID="{0394DF8F-C714-4858-A68D-955D880AD85A}" presName="connTx" presStyleLbl="parChTrans1D2" presStyleIdx="1" presStyleCnt="4"/>
      <dgm:spPr/>
    </dgm:pt>
    <dgm:pt modelId="{FE1D528D-E2AF-4840-A90A-F34E1BEF0CA7}" type="pres">
      <dgm:prSet presAssocID="{EFBC2399-5127-4ADC-87D9-8C3B08C07E3F}" presName="root2" presStyleCnt="0"/>
      <dgm:spPr/>
    </dgm:pt>
    <dgm:pt modelId="{9EF59EED-B946-49E1-978E-74228EB2F203}" type="pres">
      <dgm:prSet presAssocID="{EFBC2399-5127-4ADC-87D9-8C3B08C07E3F}" presName="LevelTwoTextNode" presStyleLbl="node2" presStyleIdx="1" presStyleCnt="4" custLinFactNeighborX="-877" custLinFactNeighborY="-3781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87E1287-D898-4948-976A-9F76CD631F66}" type="pres">
      <dgm:prSet presAssocID="{EFBC2399-5127-4ADC-87D9-8C3B08C07E3F}" presName="level3hierChild" presStyleCnt="0"/>
      <dgm:spPr/>
    </dgm:pt>
    <dgm:pt modelId="{A66943B4-3F68-40D8-8C06-8D2557E86693}" type="pres">
      <dgm:prSet presAssocID="{B486BC8C-A1D8-403F-917A-538263F15984}" presName="conn2-1" presStyleLbl="parChTrans1D3" presStyleIdx="1" presStyleCnt="4"/>
      <dgm:spPr/>
    </dgm:pt>
    <dgm:pt modelId="{38054210-65AB-4F5D-893E-893B8B7D5DA4}" type="pres">
      <dgm:prSet presAssocID="{B486BC8C-A1D8-403F-917A-538263F15984}" presName="connTx" presStyleLbl="parChTrans1D3" presStyleIdx="1" presStyleCnt="4"/>
      <dgm:spPr/>
    </dgm:pt>
    <dgm:pt modelId="{72E756EE-33C7-4F95-A72B-2863AC8F45ED}" type="pres">
      <dgm:prSet presAssocID="{19C7510F-8C16-497C-9EA6-858BF8BEE825}" presName="root2" presStyleCnt="0"/>
      <dgm:spPr/>
    </dgm:pt>
    <dgm:pt modelId="{F9CEEB02-BE8F-451F-9EF0-695A09FA7904}" type="pres">
      <dgm:prSet presAssocID="{19C7510F-8C16-497C-9EA6-858BF8BEE825}" presName="LevelTwoTextNode" presStyleLbl="node3" presStyleIdx="1" presStyleCnt="4" custLinFactNeighborX="-1655" custLinFactNeighborY="-37819">
        <dgm:presLayoutVars>
          <dgm:chPref val="3"/>
        </dgm:presLayoutVars>
      </dgm:prSet>
      <dgm:spPr/>
    </dgm:pt>
    <dgm:pt modelId="{62CF865D-6F39-472F-B8CB-9EB0AF2E2CE7}" type="pres">
      <dgm:prSet presAssocID="{19C7510F-8C16-497C-9EA6-858BF8BEE825}" presName="level3hierChild" presStyleCnt="0"/>
      <dgm:spPr/>
    </dgm:pt>
    <dgm:pt modelId="{863508EC-1083-4933-A233-C3813CA2BC38}" type="pres">
      <dgm:prSet presAssocID="{504584A7-B770-4158-B909-E978F926A380}" presName="conn2-1" presStyleLbl="parChTrans1D2" presStyleIdx="2" presStyleCnt="4"/>
      <dgm:spPr/>
    </dgm:pt>
    <dgm:pt modelId="{69045E2E-17A5-4D3F-98EC-B714037AB233}" type="pres">
      <dgm:prSet presAssocID="{504584A7-B770-4158-B909-E978F926A380}" presName="connTx" presStyleLbl="parChTrans1D2" presStyleIdx="2" presStyleCnt="4"/>
      <dgm:spPr/>
    </dgm:pt>
    <dgm:pt modelId="{D3FFA426-DF40-4AE8-8D19-60737E44C596}" type="pres">
      <dgm:prSet presAssocID="{0E344A97-E2F3-4BF6-90DD-CBC3BBBCB151}" presName="root2" presStyleCnt="0"/>
      <dgm:spPr/>
    </dgm:pt>
    <dgm:pt modelId="{790FFF5B-0F21-47C1-8B00-8D039CF5E51D}" type="pres">
      <dgm:prSet presAssocID="{0E344A97-E2F3-4BF6-90DD-CBC3BBBCB151}" presName="LevelTwoTextNode" presStyleLbl="node2" presStyleIdx="2" presStyleCnt="4" custLinFactNeighborX="-877" custLinFactNeighborY="-3605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5790D92-E80D-49BB-AA2B-9A8C49B47ECB}" type="pres">
      <dgm:prSet presAssocID="{0E344A97-E2F3-4BF6-90DD-CBC3BBBCB151}" presName="level3hierChild" presStyleCnt="0"/>
      <dgm:spPr/>
    </dgm:pt>
    <dgm:pt modelId="{0A92CBA8-D621-45A9-8CBF-2E22D72E82E7}" type="pres">
      <dgm:prSet presAssocID="{8EDD85E9-31D4-429F-896D-8AF0F85AD5CE}" presName="conn2-1" presStyleLbl="parChTrans1D3" presStyleIdx="2" presStyleCnt="4"/>
      <dgm:spPr/>
    </dgm:pt>
    <dgm:pt modelId="{AFC6438E-7D6E-48F8-966F-35F48BD2DF0A}" type="pres">
      <dgm:prSet presAssocID="{8EDD85E9-31D4-429F-896D-8AF0F85AD5CE}" presName="connTx" presStyleLbl="parChTrans1D3" presStyleIdx="2" presStyleCnt="4"/>
      <dgm:spPr/>
    </dgm:pt>
    <dgm:pt modelId="{F6CC4042-ACAE-4BEE-910E-50260112DF23}" type="pres">
      <dgm:prSet presAssocID="{0213C00C-1705-44CA-BF07-2FE0DA8A2BC6}" presName="root2" presStyleCnt="0"/>
      <dgm:spPr/>
    </dgm:pt>
    <dgm:pt modelId="{732CA10F-521C-4661-A987-9AA53300BC8D}" type="pres">
      <dgm:prSet presAssocID="{0213C00C-1705-44CA-BF07-2FE0DA8A2BC6}" presName="LevelTwoTextNode" presStyleLbl="node3" presStyleIdx="2" presStyleCnt="4" custLinFactNeighborX="-1655" custLinFactNeighborY="-36052">
        <dgm:presLayoutVars>
          <dgm:chPref val="3"/>
        </dgm:presLayoutVars>
      </dgm:prSet>
      <dgm:spPr/>
    </dgm:pt>
    <dgm:pt modelId="{8D045F7E-4A6F-46C6-BD50-58F1E03541F4}" type="pres">
      <dgm:prSet presAssocID="{0213C00C-1705-44CA-BF07-2FE0DA8A2BC6}" presName="level3hierChild" presStyleCnt="0"/>
      <dgm:spPr/>
    </dgm:pt>
    <dgm:pt modelId="{C07E6571-1E1C-49BF-A5CF-4DE2E623323A}" type="pres">
      <dgm:prSet presAssocID="{34E20A55-71E5-400B-AF29-D71336C93552}" presName="conn2-1" presStyleLbl="parChTrans1D2" presStyleIdx="3" presStyleCnt="4"/>
      <dgm:spPr/>
    </dgm:pt>
    <dgm:pt modelId="{B7CCB20E-51B2-411F-983B-1212435C3AC4}" type="pres">
      <dgm:prSet presAssocID="{34E20A55-71E5-400B-AF29-D71336C93552}" presName="connTx" presStyleLbl="parChTrans1D2" presStyleIdx="3" presStyleCnt="4"/>
      <dgm:spPr/>
    </dgm:pt>
    <dgm:pt modelId="{DB4E2792-827C-4E10-86CA-68B748B01671}" type="pres">
      <dgm:prSet presAssocID="{4810709D-0D8D-4287-8025-12EC55001CAE}" presName="root2" presStyleCnt="0"/>
      <dgm:spPr/>
    </dgm:pt>
    <dgm:pt modelId="{2C4770DF-55C9-4C7A-A913-E66FFD346AA8}" type="pres">
      <dgm:prSet presAssocID="{4810709D-0D8D-4287-8025-12EC55001CAE}" presName="LevelTwoTextNode" presStyleLbl="node2" presStyleIdx="3" presStyleCnt="4" custLinFactNeighborX="-877" custLinFactNeighborY="-3428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82DACBE-4555-4185-96AC-C480A9B2CCA3}" type="pres">
      <dgm:prSet presAssocID="{4810709D-0D8D-4287-8025-12EC55001CAE}" presName="level3hierChild" presStyleCnt="0"/>
      <dgm:spPr/>
    </dgm:pt>
    <dgm:pt modelId="{B9DF7ABF-4FB8-4B87-B51E-F0420F63039C}" type="pres">
      <dgm:prSet presAssocID="{30420303-1F4B-42F1-900A-78A57B5A147E}" presName="conn2-1" presStyleLbl="parChTrans1D3" presStyleIdx="3" presStyleCnt="4"/>
      <dgm:spPr/>
    </dgm:pt>
    <dgm:pt modelId="{D5393449-074D-49A4-9B3D-7DF1080CA11B}" type="pres">
      <dgm:prSet presAssocID="{30420303-1F4B-42F1-900A-78A57B5A147E}" presName="connTx" presStyleLbl="parChTrans1D3" presStyleIdx="3" presStyleCnt="4"/>
      <dgm:spPr/>
    </dgm:pt>
    <dgm:pt modelId="{6CC2AD8F-8A1A-4B53-986B-B2555EF1A7D8}" type="pres">
      <dgm:prSet presAssocID="{23905783-875D-437F-983E-774E01C1388F}" presName="root2" presStyleCnt="0"/>
      <dgm:spPr/>
    </dgm:pt>
    <dgm:pt modelId="{92B3DAA1-A3E1-41AB-862B-546D63F168FF}" type="pres">
      <dgm:prSet presAssocID="{23905783-875D-437F-983E-774E01C1388F}" presName="LevelTwoTextNode" presStyleLbl="node3" presStyleIdx="3" presStyleCnt="4" custLinFactNeighborX="-1655" custLinFactNeighborY="-34285">
        <dgm:presLayoutVars>
          <dgm:chPref val="3"/>
        </dgm:presLayoutVars>
      </dgm:prSet>
      <dgm:spPr/>
    </dgm:pt>
    <dgm:pt modelId="{CB6A597D-884C-4442-AB02-58014E67FB21}" type="pres">
      <dgm:prSet presAssocID="{23905783-875D-437F-983E-774E01C1388F}" presName="level3hierChild" presStyleCnt="0"/>
      <dgm:spPr/>
    </dgm:pt>
  </dgm:ptLst>
  <dgm:cxnLst>
    <dgm:cxn modelId="{C71B953D-F7D2-4120-97A0-7A081C61B3DD}" type="presOf" srcId="{0394DF8F-C714-4858-A68D-955D880AD85A}" destId="{FE1FDB74-C7E1-4326-8B33-1341B6424987}" srcOrd="1" destOrd="0" presId="urn:microsoft.com/office/officeart/2005/8/layout/hierarchy2"/>
    <dgm:cxn modelId="{9FE13247-C5B1-44B6-8D8C-09549D1B2C93}" type="presOf" srcId="{0415C50E-29E8-4469-A671-92E5BD0B44FA}" destId="{4618660C-3541-48C5-B658-9EA4539F5E90}" srcOrd="0" destOrd="0" presId="urn:microsoft.com/office/officeart/2005/8/layout/hierarchy2"/>
    <dgm:cxn modelId="{54ECF181-CBA5-4FA8-A9C7-B1AC5B996C76}" srcId="{8EFA6E2F-3E9F-48F5-ACD9-DDCA93FCD942}" destId="{09E08C0E-0529-4026-A42C-96241D983E40}" srcOrd="0" destOrd="0" parTransId="{7F25DB20-869A-4204-8972-BE2BAE651979}" sibTransId="{1E8DFC45-27CD-452D-BF22-49B0BD639C78}"/>
    <dgm:cxn modelId="{97A24D08-A91E-4A01-B718-890566E76362}" type="presOf" srcId="{EFBC2399-5127-4ADC-87D9-8C3B08C07E3F}" destId="{9EF59EED-B946-49E1-978E-74228EB2F203}" srcOrd="0" destOrd="0" presId="urn:microsoft.com/office/officeart/2005/8/layout/hierarchy2"/>
    <dgm:cxn modelId="{51201FE2-E7D1-4E9B-8822-4ED9BCD670D4}" type="presOf" srcId="{B486BC8C-A1D8-403F-917A-538263F15984}" destId="{A66943B4-3F68-40D8-8C06-8D2557E86693}" srcOrd="0" destOrd="0" presId="urn:microsoft.com/office/officeart/2005/8/layout/hierarchy2"/>
    <dgm:cxn modelId="{222D878E-C5BA-4CFF-8AE0-CBB57BC42473}" srcId="{0415C50E-29E8-4469-A671-92E5BD0B44FA}" destId="{8EFA6E2F-3E9F-48F5-ACD9-DDCA93FCD942}" srcOrd="0" destOrd="0" parTransId="{13CD1499-D0F2-44D7-A14F-70F9CB9A7926}" sibTransId="{E04CD49F-01F3-47CF-91EE-5BA19BFB5D2E}"/>
    <dgm:cxn modelId="{975744E5-BB63-4DE4-A357-B9A7DE3E5EED}" type="presOf" srcId="{8EDD85E9-31D4-429F-896D-8AF0F85AD5CE}" destId="{0A92CBA8-D621-45A9-8CBF-2E22D72E82E7}" srcOrd="0" destOrd="0" presId="urn:microsoft.com/office/officeart/2005/8/layout/hierarchy2"/>
    <dgm:cxn modelId="{044E7A53-CFF4-4687-BC4A-CF3BB41E501E}" srcId="{8EFA6E2F-3E9F-48F5-ACD9-DDCA93FCD942}" destId="{4810709D-0D8D-4287-8025-12EC55001CAE}" srcOrd="3" destOrd="0" parTransId="{34E20A55-71E5-400B-AF29-D71336C93552}" sibTransId="{304E5A35-05BB-48ED-8A9A-8286A1AF933D}"/>
    <dgm:cxn modelId="{1202C1E4-1E32-4CF3-BD00-2BB74E58F3E7}" type="presOf" srcId="{30420303-1F4B-42F1-900A-78A57B5A147E}" destId="{B9DF7ABF-4FB8-4B87-B51E-F0420F63039C}" srcOrd="0" destOrd="0" presId="urn:microsoft.com/office/officeart/2005/8/layout/hierarchy2"/>
    <dgm:cxn modelId="{44633A2E-50B2-4CC0-9EFA-2EECF8AC8C02}" type="presOf" srcId="{0E344A97-E2F3-4BF6-90DD-CBC3BBBCB151}" destId="{790FFF5B-0F21-47C1-8B00-8D039CF5E51D}" srcOrd="0" destOrd="0" presId="urn:microsoft.com/office/officeart/2005/8/layout/hierarchy2"/>
    <dgm:cxn modelId="{3FBCEF7F-6EBF-4C19-9326-638A7A644314}" srcId="{8EFA6E2F-3E9F-48F5-ACD9-DDCA93FCD942}" destId="{EFBC2399-5127-4ADC-87D9-8C3B08C07E3F}" srcOrd="1" destOrd="0" parTransId="{0394DF8F-C714-4858-A68D-955D880AD85A}" sibTransId="{39BDE7A0-904E-42A8-9A58-10E732BFC423}"/>
    <dgm:cxn modelId="{857705C1-CDDE-488A-8C42-97179BC0181A}" srcId="{8EFA6E2F-3E9F-48F5-ACD9-DDCA93FCD942}" destId="{0E344A97-E2F3-4BF6-90DD-CBC3BBBCB151}" srcOrd="2" destOrd="0" parTransId="{504584A7-B770-4158-B909-E978F926A380}" sibTransId="{72697D0D-E666-46A7-989F-4D9B8647DF3C}"/>
    <dgm:cxn modelId="{F9D2875F-09FF-45B4-97D9-8539146ECC67}" type="presOf" srcId="{7F25DB20-869A-4204-8972-BE2BAE651979}" destId="{F02602D1-FB31-49EC-BCE8-65A807ACBF83}" srcOrd="0" destOrd="0" presId="urn:microsoft.com/office/officeart/2005/8/layout/hierarchy2"/>
    <dgm:cxn modelId="{519CFA79-9A55-4CB7-A1AD-D2F68A07719B}" type="presOf" srcId="{8EFA6E2F-3E9F-48F5-ACD9-DDCA93FCD942}" destId="{3C04A66E-B3FC-4062-850F-BBCA603B2199}" srcOrd="0" destOrd="0" presId="urn:microsoft.com/office/officeart/2005/8/layout/hierarchy2"/>
    <dgm:cxn modelId="{CDBEFCC7-47C2-48AA-A204-E07D64FDE8ED}" type="presOf" srcId="{7F25DB20-869A-4204-8972-BE2BAE651979}" destId="{EAFF2B15-9BE8-434E-BFE7-54D9940F133D}" srcOrd="1" destOrd="0" presId="urn:microsoft.com/office/officeart/2005/8/layout/hierarchy2"/>
    <dgm:cxn modelId="{6178E73A-5A63-42D8-8A7F-E4948B84CFD2}" type="presOf" srcId="{504584A7-B770-4158-B909-E978F926A380}" destId="{69045E2E-17A5-4D3F-98EC-B714037AB233}" srcOrd="1" destOrd="0" presId="urn:microsoft.com/office/officeart/2005/8/layout/hierarchy2"/>
    <dgm:cxn modelId="{ECD3D081-FC9B-49A4-8845-A9A44E8335CC}" type="presOf" srcId="{B486BC8C-A1D8-403F-917A-538263F15984}" destId="{38054210-65AB-4F5D-893E-893B8B7D5DA4}" srcOrd="1" destOrd="0" presId="urn:microsoft.com/office/officeart/2005/8/layout/hierarchy2"/>
    <dgm:cxn modelId="{BC4A11A4-D880-4C9C-BF90-B34BD6FE7470}" type="presOf" srcId="{4810709D-0D8D-4287-8025-12EC55001CAE}" destId="{2C4770DF-55C9-4C7A-A913-E66FFD346AA8}" srcOrd="0" destOrd="0" presId="urn:microsoft.com/office/officeart/2005/8/layout/hierarchy2"/>
    <dgm:cxn modelId="{403194F4-831B-4033-B4BB-510A1C7A0239}" type="presOf" srcId="{09E08C0E-0529-4026-A42C-96241D983E40}" destId="{6F7A7097-B453-4041-B062-10D377DB70EA}" srcOrd="0" destOrd="0" presId="urn:microsoft.com/office/officeart/2005/8/layout/hierarchy2"/>
    <dgm:cxn modelId="{C954A230-CE86-408D-B2C5-28E5DF8B958B}" srcId="{4810709D-0D8D-4287-8025-12EC55001CAE}" destId="{23905783-875D-437F-983E-774E01C1388F}" srcOrd="0" destOrd="0" parTransId="{30420303-1F4B-42F1-900A-78A57B5A147E}" sibTransId="{88B1ED0A-144A-4F76-9C53-251817EE2857}"/>
    <dgm:cxn modelId="{D0CC41F9-BA5E-4645-B77D-D96C95FAA990}" type="presOf" srcId="{34E20A55-71E5-400B-AF29-D71336C93552}" destId="{B7CCB20E-51B2-411F-983B-1212435C3AC4}" srcOrd="1" destOrd="0" presId="urn:microsoft.com/office/officeart/2005/8/layout/hierarchy2"/>
    <dgm:cxn modelId="{EFD79875-9934-4847-AC3F-7793B215A2C2}" srcId="{EFBC2399-5127-4ADC-87D9-8C3B08C07E3F}" destId="{19C7510F-8C16-497C-9EA6-858BF8BEE825}" srcOrd="0" destOrd="0" parTransId="{B486BC8C-A1D8-403F-917A-538263F15984}" sibTransId="{7A7281A0-11D7-4DE0-A81B-9A8A6C3ACDF2}"/>
    <dgm:cxn modelId="{30AE8001-B8C5-4898-B0ED-03A0908CF958}" type="presOf" srcId="{19C7510F-8C16-497C-9EA6-858BF8BEE825}" destId="{F9CEEB02-BE8F-451F-9EF0-695A09FA7904}" srcOrd="0" destOrd="0" presId="urn:microsoft.com/office/officeart/2005/8/layout/hierarchy2"/>
    <dgm:cxn modelId="{B9CE22DD-C87C-4E4F-805B-C980A9921591}" type="presOf" srcId="{8EDD85E9-31D4-429F-896D-8AF0F85AD5CE}" destId="{AFC6438E-7D6E-48F8-966F-35F48BD2DF0A}" srcOrd="1" destOrd="0" presId="urn:microsoft.com/office/officeart/2005/8/layout/hierarchy2"/>
    <dgm:cxn modelId="{08012D12-1C62-411E-AC42-CBB167C8AF27}" type="presOf" srcId="{34E20A55-71E5-400B-AF29-D71336C93552}" destId="{C07E6571-1E1C-49BF-A5CF-4DE2E623323A}" srcOrd="0" destOrd="0" presId="urn:microsoft.com/office/officeart/2005/8/layout/hierarchy2"/>
    <dgm:cxn modelId="{0736C9AF-ED72-4D70-8E2B-296CD3629EC8}" type="presOf" srcId="{0394DF8F-C714-4858-A68D-955D880AD85A}" destId="{396FF38A-8136-40D2-B794-534849B368D7}" srcOrd="0" destOrd="0" presId="urn:microsoft.com/office/officeart/2005/8/layout/hierarchy2"/>
    <dgm:cxn modelId="{CB309023-536C-4495-BF02-4ED3D6A9ACB1}" type="presOf" srcId="{23905783-875D-437F-983E-774E01C1388F}" destId="{92B3DAA1-A3E1-41AB-862B-546D63F168FF}" srcOrd="0" destOrd="0" presId="urn:microsoft.com/office/officeart/2005/8/layout/hierarchy2"/>
    <dgm:cxn modelId="{CE203401-87D4-4DF4-AA1C-A59F354C43AC}" srcId="{0E344A97-E2F3-4BF6-90DD-CBC3BBBCB151}" destId="{0213C00C-1705-44CA-BF07-2FE0DA8A2BC6}" srcOrd="0" destOrd="0" parTransId="{8EDD85E9-31D4-429F-896D-8AF0F85AD5CE}" sibTransId="{C8211C42-8DB8-4448-A38F-0B82414B19B0}"/>
    <dgm:cxn modelId="{2B69EF12-9778-4354-82B4-6831516A0D5F}" type="presOf" srcId="{504584A7-B770-4158-B909-E978F926A380}" destId="{863508EC-1083-4933-A233-C3813CA2BC38}" srcOrd="0" destOrd="0" presId="urn:microsoft.com/office/officeart/2005/8/layout/hierarchy2"/>
    <dgm:cxn modelId="{6FA898C0-BDC1-48B3-8465-EBCC638CFDE1}" type="presOf" srcId="{EFF6DB92-1D6C-4257-82CF-F5A65DEAD722}" destId="{F9A9953C-5859-4ABF-AECA-B39CC7A6B844}" srcOrd="1" destOrd="0" presId="urn:microsoft.com/office/officeart/2005/8/layout/hierarchy2"/>
    <dgm:cxn modelId="{574FBB83-8E9F-4C11-B5DE-B1F9A071AB08}" type="presOf" srcId="{EFF6DB92-1D6C-4257-82CF-F5A65DEAD722}" destId="{46690E32-9126-4819-A5FD-94A1232C51ED}" srcOrd="0" destOrd="0" presId="urn:microsoft.com/office/officeart/2005/8/layout/hierarchy2"/>
    <dgm:cxn modelId="{8CB9B0F1-76C0-4829-AAFF-46E96782A51A}" type="presOf" srcId="{86B18BC5-71CD-4A09-93C1-55A720FB643E}" destId="{9947A4BB-8AFA-42A4-8F99-FE7FD7FD07CE}" srcOrd="0" destOrd="0" presId="urn:microsoft.com/office/officeart/2005/8/layout/hierarchy2"/>
    <dgm:cxn modelId="{AE7E08D2-9F89-4A51-AD50-0C9B50BC7DAF}" srcId="{09E08C0E-0529-4026-A42C-96241D983E40}" destId="{86B18BC5-71CD-4A09-93C1-55A720FB643E}" srcOrd="0" destOrd="0" parTransId="{EFF6DB92-1D6C-4257-82CF-F5A65DEAD722}" sibTransId="{2D9100F9-53F6-479E-B8CD-81FE30C7725A}"/>
    <dgm:cxn modelId="{D740F5EF-6CCA-4DAD-A859-C2C43B55A828}" type="presOf" srcId="{0213C00C-1705-44CA-BF07-2FE0DA8A2BC6}" destId="{732CA10F-521C-4661-A987-9AA53300BC8D}" srcOrd="0" destOrd="0" presId="urn:microsoft.com/office/officeart/2005/8/layout/hierarchy2"/>
    <dgm:cxn modelId="{6B2F0DD6-6469-46E1-BDE5-4FAB0D14C118}" type="presOf" srcId="{30420303-1F4B-42F1-900A-78A57B5A147E}" destId="{D5393449-074D-49A4-9B3D-7DF1080CA11B}" srcOrd="1" destOrd="0" presId="urn:microsoft.com/office/officeart/2005/8/layout/hierarchy2"/>
    <dgm:cxn modelId="{2C1EF80D-BE9C-454E-BFA1-D2910CF588F3}" type="presParOf" srcId="{4618660C-3541-48C5-B658-9EA4539F5E90}" destId="{A2D0F52F-075A-47AF-8262-887B0BA77CBB}" srcOrd="0" destOrd="0" presId="urn:microsoft.com/office/officeart/2005/8/layout/hierarchy2"/>
    <dgm:cxn modelId="{A331DEE5-531C-483D-9516-CEFED6EDE89D}" type="presParOf" srcId="{A2D0F52F-075A-47AF-8262-887B0BA77CBB}" destId="{3C04A66E-B3FC-4062-850F-BBCA603B2199}" srcOrd="0" destOrd="0" presId="urn:microsoft.com/office/officeart/2005/8/layout/hierarchy2"/>
    <dgm:cxn modelId="{0D07491E-50F1-42A1-ADB8-9D5081BD47A3}" type="presParOf" srcId="{A2D0F52F-075A-47AF-8262-887B0BA77CBB}" destId="{24CC8085-7CDD-44BA-AC41-3CCB72796AFA}" srcOrd="1" destOrd="0" presId="urn:microsoft.com/office/officeart/2005/8/layout/hierarchy2"/>
    <dgm:cxn modelId="{7C8291E4-2BDF-46BA-B715-54C22087D348}" type="presParOf" srcId="{24CC8085-7CDD-44BA-AC41-3CCB72796AFA}" destId="{F02602D1-FB31-49EC-BCE8-65A807ACBF83}" srcOrd="0" destOrd="0" presId="urn:microsoft.com/office/officeart/2005/8/layout/hierarchy2"/>
    <dgm:cxn modelId="{BD45C5A0-9FD7-40A0-B7B1-0E325129611A}" type="presParOf" srcId="{F02602D1-FB31-49EC-BCE8-65A807ACBF83}" destId="{EAFF2B15-9BE8-434E-BFE7-54D9940F133D}" srcOrd="0" destOrd="0" presId="urn:microsoft.com/office/officeart/2005/8/layout/hierarchy2"/>
    <dgm:cxn modelId="{9D29298C-E7C1-4B11-BEB8-55F1F931FA3E}" type="presParOf" srcId="{24CC8085-7CDD-44BA-AC41-3CCB72796AFA}" destId="{89F98B5D-8128-40E6-AE4F-EA78B1048BCE}" srcOrd="1" destOrd="0" presId="urn:microsoft.com/office/officeart/2005/8/layout/hierarchy2"/>
    <dgm:cxn modelId="{B9A8B982-F82A-4E8B-BF6E-E0ACFA73E671}" type="presParOf" srcId="{89F98B5D-8128-40E6-AE4F-EA78B1048BCE}" destId="{6F7A7097-B453-4041-B062-10D377DB70EA}" srcOrd="0" destOrd="0" presId="urn:microsoft.com/office/officeart/2005/8/layout/hierarchy2"/>
    <dgm:cxn modelId="{7D147318-46FF-472F-9E8E-FE0DC7204266}" type="presParOf" srcId="{89F98B5D-8128-40E6-AE4F-EA78B1048BCE}" destId="{246767BB-6E40-4CF9-BDC9-7CB9ED2F4ED2}" srcOrd="1" destOrd="0" presId="urn:microsoft.com/office/officeart/2005/8/layout/hierarchy2"/>
    <dgm:cxn modelId="{0603B55A-0978-452A-B36A-DA92079D2F29}" type="presParOf" srcId="{246767BB-6E40-4CF9-BDC9-7CB9ED2F4ED2}" destId="{46690E32-9126-4819-A5FD-94A1232C51ED}" srcOrd="0" destOrd="0" presId="urn:microsoft.com/office/officeart/2005/8/layout/hierarchy2"/>
    <dgm:cxn modelId="{A8E08B0A-208A-48DD-9E4B-87F355D1A7ED}" type="presParOf" srcId="{46690E32-9126-4819-A5FD-94A1232C51ED}" destId="{F9A9953C-5859-4ABF-AECA-B39CC7A6B844}" srcOrd="0" destOrd="0" presId="urn:microsoft.com/office/officeart/2005/8/layout/hierarchy2"/>
    <dgm:cxn modelId="{801406AE-F47F-43BC-99C4-5F4612135C15}" type="presParOf" srcId="{246767BB-6E40-4CF9-BDC9-7CB9ED2F4ED2}" destId="{3CFB0886-4933-44E7-8C00-7CA9450E20DE}" srcOrd="1" destOrd="0" presId="urn:microsoft.com/office/officeart/2005/8/layout/hierarchy2"/>
    <dgm:cxn modelId="{443CDE45-1E8F-40B1-AD8E-238076803C83}" type="presParOf" srcId="{3CFB0886-4933-44E7-8C00-7CA9450E20DE}" destId="{9947A4BB-8AFA-42A4-8F99-FE7FD7FD07CE}" srcOrd="0" destOrd="0" presId="urn:microsoft.com/office/officeart/2005/8/layout/hierarchy2"/>
    <dgm:cxn modelId="{DC6BED36-D30F-4849-8362-7B986087B922}" type="presParOf" srcId="{3CFB0886-4933-44E7-8C00-7CA9450E20DE}" destId="{7C845C3B-9C35-47C7-92B9-6FD68061338A}" srcOrd="1" destOrd="0" presId="urn:microsoft.com/office/officeart/2005/8/layout/hierarchy2"/>
    <dgm:cxn modelId="{EB5A1BD8-5AB9-4113-82DD-55396808DADC}" type="presParOf" srcId="{24CC8085-7CDD-44BA-AC41-3CCB72796AFA}" destId="{396FF38A-8136-40D2-B794-534849B368D7}" srcOrd="2" destOrd="0" presId="urn:microsoft.com/office/officeart/2005/8/layout/hierarchy2"/>
    <dgm:cxn modelId="{41B81415-FF27-44FD-A7F5-293E2CE302D2}" type="presParOf" srcId="{396FF38A-8136-40D2-B794-534849B368D7}" destId="{FE1FDB74-C7E1-4326-8B33-1341B6424987}" srcOrd="0" destOrd="0" presId="urn:microsoft.com/office/officeart/2005/8/layout/hierarchy2"/>
    <dgm:cxn modelId="{36948740-C09D-4F03-92A8-C92806B3D82E}" type="presParOf" srcId="{24CC8085-7CDD-44BA-AC41-3CCB72796AFA}" destId="{FE1D528D-E2AF-4840-A90A-F34E1BEF0CA7}" srcOrd="3" destOrd="0" presId="urn:microsoft.com/office/officeart/2005/8/layout/hierarchy2"/>
    <dgm:cxn modelId="{164D22B1-E17E-4A03-B929-B68422ED6D62}" type="presParOf" srcId="{FE1D528D-E2AF-4840-A90A-F34E1BEF0CA7}" destId="{9EF59EED-B946-49E1-978E-74228EB2F203}" srcOrd="0" destOrd="0" presId="urn:microsoft.com/office/officeart/2005/8/layout/hierarchy2"/>
    <dgm:cxn modelId="{8B2D9522-5AD4-49F5-9233-28C751F19E07}" type="presParOf" srcId="{FE1D528D-E2AF-4840-A90A-F34E1BEF0CA7}" destId="{787E1287-D898-4948-976A-9F76CD631F66}" srcOrd="1" destOrd="0" presId="urn:microsoft.com/office/officeart/2005/8/layout/hierarchy2"/>
    <dgm:cxn modelId="{E99E98EE-381F-4B38-A55A-50F145A99FBD}" type="presParOf" srcId="{787E1287-D898-4948-976A-9F76CD631F66}" destId="{A66943B4-3F68-40D8-8C06-8D2557E86693}" srcOrd="0" destOrd="0" presId="urn:microsoft.com/office/officeart/2005/8/layout/hierarchy2"/>
    <dgm:cxn modelId="{2E21B841-2199-4554-B23C-27EFA3701670}" type="presParOf" srcId="{A66943B4-3F68-40D8-8C06-8D2557E86693}" destId="{38054210-65AB-4F5D-893E-893B8B7D5DA4}" srcOrd="0" destOrd="0" presId="urn:microsoft.com/office/officeart/2005/8/layout/hierarchy2"/>
    <dgm:cxn modelId="{F0278354-0616-41B4-9FBB-986E8F21130F}" type="presParOf" srcId="{787E1287-D898-4948-976A-9F76CD631F66}" destId="{72E756EE-33C7-4F95-A72B-2863AC8F45ED}" srcOrd="1" destOrd="0" presId="urn:microsoft.com/office/officeart/2005/8/layout/hierarchy2"/>
    <dgm:cxn modelId="{E062D63B-C2DC-4673-B4FE-07A6F9279DEC}" type="presParOf" srcId="{72E756EE-33C7-4F95-A72B-2863AC8F45ED}" destId="{F9CEEB02-BE8F-451F-9EF0-695A09FA7904}" srcOrd="0" destOrd="0" presId="urn:microsoft.com/office/officeart/2005/8/layout/hierarchy2"/>
    <dgm:cxn modelId="{2140E4F2-0FFC-4C3D-BB60-36E0AF80F77E}" type="presParOf" srcId="{72E756EE-33C7-4F95-A72B-2863AC8F45ED}" destId="{62CF865D-6F39-472F-B8CB-9EB0AF2E2CE7}" srcOrd="1" destOrd="0" presId="urn:microsoft.com/office/officeart/2005/8/layout/hierarchy2"/>
    <dgm:cxn modelId="{126DFC6D-CD14-4E4E-A6C2-A6AA051A8CBA}" type="presParOf" srcId="{24CC8085-7CDD-44BA-AC41-3CCB72796AFA}" destId="{863508EC-1083-4933-A233-C3813CA2BC38}" srcOrd="4" destOrd="0" presId="urn:microsoft.com/office/officeart/2005/8/layout/hierarchy2"/>
    <dgm:cxn modelId="{D084EB9A-E095-4FA6-9672-A1E1C563D91C}" type="presParOf" srcId="{863508EC-1083-4933-A233-C3813CA2BC38}" destId="{69045E2E-17A5-4D3F-98EC-B714037AB233}" srcOrd="0" destOrd="0" presId="urn:microsoft.com/office/officeart/2005/8/layout/hierarchy2"/>
    <dgm:cxn modelId="{D5EB1C3E-163A-4E37-BB17-498FB44AC34F}" type="presParOf" srcId="{24CC8085-7CDD-44BA-AC41-3CCB72796AFA}" destId="{D3FFA426-DF40-4AE8-8D19-60737E44C596}" srcOrd="5" destOrd="0" presId="urn:microsoft.com/office/officeart/2005/8/layout/hierarchy2"/>
    <dgm:cxn modelId="{A478E60C-F5E3-411A-A91D-5B40B9B6BE43}" type="presParOf" srcId="{D3FFA426-DF40-4AE8-8D19-60737E44C596}" destId="{790FFF5B-0F21-47C1-8B00-8D039CF5E51D}" srcOrd="0" destOrd="0" presId="urn:microsoft.com/office/officeart/2005/8/layout/hierarchy2"/>
    <dgm:cxn modelId="{5F103F54-FFC4-43CC-B007-665B4362FB17}" type="presParOf" srcId="{D3FFA426-DF40-4AE8-8D19-60737E44C596}" destId="{15790D92-E80D-49BB-AA2B-9A8C49B47ECB}" srcOrd="1" destOrd="0" presId="urn:microsoft.com/office/officeart/2005/8/layout/hierarchy2"/>
    <dgm:cxn modelId="{434E1A76-7BBA-4A33-92A5-8E4CD2AE4A5D}" type="presParOf" srcId="{15790D92-E80D-49BB-AA2B-9A8C49B47ECB}" destId="{0A92CBA8-D621-45A9-8CBF-2E22D72E82E7}" srcOrd="0" destOrd="0" presId="urn:microsoft.com/office/officeart/2005/8/layout/hierarchy2"/>
    <dgm:cxn modelId="{752F3565-442C-40A3-9855-4CF8C023C75D}" type="presParOf" srcId="{0A92CBA8-D621-45A9-8CBF-2E22D72E82E7}" destId="{AFC6438E-7D6E-48F8-966F-35F48BD2DF0A}" srcOrd="0" destOrd="0" presId="urn:microsoft.com/office/officeart/2005/8/layout/hierarchy2"/>
    <dgm:cxn modelId="{3D1B1BD5-2422-4371-899B-029AA925A919}" type="presParOf" srcId="{15790D92-E80D-49BB-AA2B-9A8C49B47ECB}" destId="{F6CC4042-ACAE-4BEE-910E-50260112DF23}" srcOrd="1" destOrd="0" presId="urn:microsoft.com/office/officeart/2005/8/layout/hierarchy2"/>
    <dgm:cxn modelId="{24E048EE-3CAA-4BAE-B438-DA71C85E625B}" type="presParOf" srcId="{F6CC4042-ACAE-4BEE-910E-50260112DF23}" destId="{732CA10F-521C-4661-A987-9AA53300BC8D}" srcOrd="0" destOrd="0" presId="urn:microsoft.com/office/officeart/2005/8/layout/hierarchy2"/>
    <dgm:cxn modelId="{BFCE5709-4559-4A41-BAF6-C7D61E4D142F}" type="presParOf" srcId="{F6CC4042-ACAE-4BEE-910E-50260112DF23}" destId="{8D045F7E-4A6F-46C6-BD50-58F1E03541F4}" srcOrd="1" destOrd="0" presId="urn:microsoft.com/office/officeart/2005/8/layout/hierarchy2"/>
    <dgm:cxn modelId="{FFB16DF8-BAB0-4D9E-8207-7ACD990E385A}" type="presParOf" srcId="{24CC8085-7CDD-44BA-AC41-3CCB72796AFA}" destId="{C07E6571-1E1C-49BF-A5CF-4DE2E623323A}" srcOrd="6" destOrd="0" presId="urn:microsoft.com/office/officeart/2005/8/layout/hierarchy2"/>
    <dgm:cxn modelId="{B24DC3C6-426E-4BB8-BE39-FBBADC3B74A9}" type="presParOf" srcId="{C07E6571-1E1C-49BF-A5CF-4DE2E623323A}" destId="{B7CCB20E-51B2-411F-983B-1212435C3AC4}" srcOrd="0" destOrd="0" presId="urn:microsoft.com/office/officeart/2005/8/layout/hierarchy2"/>
    <dgm:cxn modelId="{30E82E99-2E99-44B0-A82A-626248C57AC2}" type="presParOf" srcId="{24CC8085-7CDD-44BA-AC41-3CCB72796AFA}" destId="{DB4E2792-827C-4E10-86CA-68B748B01671}" srcOrd="7" destOrd="0" presId="urn:microsoft.com/office/officeart/2005/8/layout/hierarchy2"/>
    <dgm:cxn modelId="{79BA3118-88A5-4026-B229-B7013221AB7B}" type="presParOf" srcId="{DB4E2792-827C-4E10-86CA-68B748B01671}" destId="{2C4770DF-55C9-4C7A-A913-E66FFD346AA8}" srcOrd="0" destOrd="0" presId="urn:microsoft.com/office/officeart/2005/8/layout/hierarchy2"/>
    <dgm:cxn modelId="{76C599E9-3D42-4388-943D-9288BA5C5476}" type="presParOf" srcId="{DB4E2792-827C-4E10-86CA-68B748B01671}" destId="{582DACBE-4555-4185-96AC-C480A9B2CCA3}" srcOrd="1" destOrd="0" presId="urn:microsoft.com/office/officeart/2005/8/layout/hierarchy2"/>
    <dgm:cxn modelId="{279EDEFE-7F11-4F6C-887B-18E8ADE90137}" type="presParOf" srcId="{582DACBE-4555-4185-96AC-C480A9B2CCA3}" destId="{B9DF7ABF-4FB8-4B87-B51E-F0420F63039C}" srcOrd="0" destOrd="0" presId="urn:microsoft.com/office/officeart/2005/8/layout/hierarchy2"/>
    <dgm:cxn modelId="{CE40DE99-F5E0-413B-A275-34D46E0278C8}" type="presParOf" srcId="{B9DF7ABF-4FB8-4B87-B51E-F0420F63039C}" destId="{D5393449-074D-49A4-9B3D-7DF1080CA11B}" srcOrd="0" destOrd="0" presId="urn:microsoft.com/office/officeart/2005/8/layout/hierarchy2"/>
    <dgm:cxn modelId="{09B28CFB-4E11-4AD7-B734-321BBD19B075}" type="presParOf" srcId="{582DACBE-4555-4185-96AC-C480A9B2CCA3}" destId="{6CC2AD8F-8A1A-4B53-986B-B2555EF1A7D8}" srcOrd="1" destOrd="0" presId="urn:microsoft.com/office/officeart/2005/8/layout/hierarchy2"/>
    <dgm:cxn modelId="{37AC4041-08E8-4B4D-ABFC-866C224CD3EB}" type="presParOf" srcId="{6CC2AD8F-8A1A-4B53-986B-B2555EF1A7D8}" destId="{92B3DAA1-A3E1-41AB-862B-546D63F168FF}" srcOrd="0" destOrd="0" presId="urn:microsoft.com/office/officeart/2005/8/layout/hierarchy2"/>
    <dgm:cxn modelId="{062F343C-68E9-4836-B47E-D030464D6BE3}" type="presParOf" srcId="{6CC2AD8F-8A1A-4B53-986B-B2555EF1A7D8}" destId="{CB6A597D-884C-4442-AB02-58014E67FB21}" srcOrd="1" destOrd="0" presId="urn:microsoft.com/office/officeart/2005/8/layout/hierarchy2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5037B7-98D1-42D1-B5F1-5CF27832387E}">
      <dsp:nvSpPr>
        <dsp:cNvPr id="0" name=""/>
        <dsp:cNvSpPr/>
      </dsp:nvSpPr>
      <dsp:spPr>
        <a:xfrm>
          <a:off x="718981" y="0"/>
          <a:ext cx="2819614" cy="2819614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63C8BD-DC1F-4EA3-835F-EE4DBE695ED0}">
      <dsp:nvSpPr>
        <dsp:cNvPr id="0" name=""/>
        <dsp:cNvSpPr/>
      </dsp:nvSpPr>
      <dsp:spPr>
        <a:xfrm>
          <a:off x="2128788" y="282236"/>
          <a:ext cx="1832749" cy="100228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těžký</a:t>
          </a:r>
          <a:endParaRPr lang="cs-CZ" sz="2500" kern="1200" dirty="0"/>
        </a:p>
      </dsp:txBody>
      <dsp:txXfrm>
        <a:off x="2177715" y="331163"/>
        <a:ext cx="1734895" cy="904430"/>
      </dsp:txXfrm>
    </dsp:sp>
    <dsp:sp modelId="{074378A5-4B25-4A3D-A510-927817321C61}">
      <dsp:nvSpPr>
        <dsp:cNvPr id="0" name=""/>
        <dsp:cNvSpPr/>
      </dsp:nvSpPr>
      <dsp:spPr>
        <a:xfrm>
          <a:off x="2128788" y="1409807"/>
          <a:ext cx="1832749" cy="100228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spotřební</a:t>
          </a:r>
          <a:endParaRPr lang="cs-CZ" sz="2500" kern="1200" dirty="0"/>
        </a:p>
      </dsp:txBody>
      <dsp:txXfrm>
        <a:off x="2177715" y="1458734"/>
        <a:ext cx="1734895" cy="9044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04A66E-B3FC-4062-850F-BBCA603B2199}">
      <dsp:nvSpPr>
        <dsp:cNvPr id="0" name=""/>
        <dsp:cNvSpPr/>
      </dsp:nvSpPr>
      <dsp:spPr>
        <a:xfrm>
          <a:off x="0" y="1227041"/>
          <a:ext cx="1603374" cy="801687"/>
        </a:xfrm>
        <a:prstGeom prst="roundRect">
          <a:avLst>
            <a:gd name="adj" fmla="val 10000"/>
          </a:avLst>
        </a:prstGeom>
        <a:solidFill>
          <a:schemeClr val="tx1">
            <a:lumMod val="95000"/>
            <a:lumOff val="500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Těžký průmysl</a:t>
          </a:r>
          <a:endParaRPr lang="cs-CZ" sz="2000" kern="1200" dirty="0"/>
        </a:p>
      </dsp:txBody>
      <dsp:txXfrm>
        <a:off x="23481" y="1250522"/>
        <a:ext cx="1556412" cy="754725"/>
      </dsp:txXfrm>
    </dsp:sp>
    <dsp:sp modelId="{F02602D1-FB31-49EC-BCE8-65A807ACBF83}">
      <dsp:nvSpPr>
        <dsp:cNvPr id="0" name=""/>
        <dsp:cNvSpPr/>
      </dsp:nvSpPr>
      <dsp:spPr>
        <a:xfrm rot="17828146">
          <a:off x="1228408" y="996610"/>
          <a:ext cx="1378809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1378809" y="17753"/>
              </a:lnTo>
            </a:path>
          </a:pathLst>
        </a:cu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1883342" y="979894"/>
        <a:ext cx="68940" cy="68940"/>
      </dsp:txXfrm>
    </dsp:sp>
    <dsp:sp modelId="{6F7A7097-B453-4041-B062-10D377DB70EA}">
      <dsp:nvSpPr>
        <dsp:cNvPr id="0" name=""/>
        <dsp:cNvSpPr/>
      </dsp:nvSpPr>
      <dsp:spPr>
        <a:xfrm>
          <a:off x="2232250" y="0"/>
          <a:ext cx="1603374" cy="801687"/>
        </a:xfrm>
        <a:prstGeom prst="roundRect">
          <a:avLst>
            <a:gd name="adj" fmla="val 10000"/>
          </a:avLst>
        </a:prstGeom>
        <a:solidFill>
          <a:srgbClr val="FF0000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Hutnický</a:t>
          </a:r>
          <a:endParaRPr lang="cs-CZ" sz="2000" kern="1200" dirty="0"/>
        </a:p>
      </dsp:txBody>
      <dsp:txXfrm>
        <a:off x="2255731" y="23481"/>
        <a:ext cx="1556412" cy="754725"/>
      </dsp:txXfrm>
    </dsp:sp>
    <dsp:sp modelId="{46690E32-9126-4819-A5FD-94A1232C51ED}">
      <dsp:nvSpPr>
        <dsp:cNvPr id="0" name=""/>
        <dsp:cNvSpPr/>
      </dsp:nvSpPr>
      <dsp:spPr>
        <a:xfrm>
          <a:off x="3835625" y="383089"/>
          <a:ext cx="628875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628875" y="17753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4134341" y="385121"/>
        <a:ext cx="31443" cy="31443"/>
      </dsp:txXfrm>
    </dsp:sp>
    <dsp:sp modelId="{9947A4BB-8AFA-42A4-8F99-FE7FD7FD07CE}">
      <dsp:nvSpPr>
        <dsp:cNvPr id="0" name=""/>
        <dsp:cNvSpPr/>
      </dsp:nvSpPr>
      <dsp:spPr>
        <a:xfrm>
          <a:off x="4464501" y="0"/>
          <a:ext cx="1603374" cy="801687"/>
        </a:xfrm>
        <a:prstGeom prst="roundRect">
          <a:avLst>
            <a:gd name="adj" fmla="val 10000"/>
          </a:avLst>
        </a:prstGeom>
        <a:solidFill>
          <a:srgbClr val="FF0000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Železo, hliník…</a:t>
          </a:r>
          <a:endParaRPr lang="cs-CZ" sz="2000" kern="1200" dirty="0"/>
        </a:p>
      </dsp:txBody>
      <dsp:txXfrm>
        <a:off x="4487982" y="23481"/>
        <a:ext cx="1556412" cy="754725"/>
      </dsp:txXfrm>
    </dsp:sp>
    <dsp:sp modelId="{396FF38A-8136-40D2-B794-534849B368D7}">
      <dsp:nvSpPr>
        <dsp:cNvPr id="0" name=""/>
        <dsp:cNvSpPr/>
      </dsp:nvSpPr>
      <dsp:spPr>
        <a:xfrm rot="19812472">
          <a:off x="1555487" y="1430108"/>
          <a:ext cx="724650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724650" y="17753"/>
              </a:lnTo>
            </a:path>
          </a:pathLst>
        </a:cu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1899696" y="1429746"/>
        <a:ext cx="36232" cy="36232"/>
      </dsp:txXfrm>
    </dsp:sp>
    <dsp:sp modelId="{9EF59EED-B946-49E1-978E-74228EB2F203}">
      <dsp:nvSpPr>
        <dsp:cNvPr id="0" name=""/>
        <dsp:cNvSpPr/>
      </dsp:nvSpPr>
      <dsp:spPr>
        <a:xfrm>
          <a:off x="2232250" y="866995"/>
          <a:ext cx="1603374" cy="801687"/>
        </a:xfrm>
        <a:prstGeom prst="roundRect">
          <a:avLst>
            <a:gd name="adj" fmla="val 10000"/>
          </a:avLst>
        </a:prstGeom>
        <a:solidFill>
          <a:srgbClr val="00B0F0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Strojírenský</a:t>
          </a:r>
          <a:endParaRPr lang="cs-CZ" sz="2000" kern="1200" dirty="0"/>
        </a:p>
      </dsp:txBody>
      <dsp:txXfrm>
        <a:off x="2255731" y="890476"/>
        <a:ext cx="1556412" cy="754725"/>
      </dsp:txXfrm>
    </dsp:sp>
    <dsp:sp modelId="{A66943B4-3F68-40D8-8C06-8D2557E86693}">
      <dsp:nvSpPr>
        <dsp:cNvPr id="0" name=""/>
        <dsp:cNvSpPr/>
      </dsp:nvSpPr>
      <dsp:spPr>
        <a:xfrm>
          <a:off x="3835625" y="1250085"/>
          <a:ext cx="628875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628875" y="17753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4134341" y="1252117"/>
        <a:ext cx="31443" cy="31443"/>
      </dsp:txXfrm>
    </dsp:sp>
    <dsp:sp modelId="{F9CEEB02-BE8F-451F-9EF0-695A09FA7904}">
      <dsp:nvSpPr>
        <dsp:cNvPr id="0" name=""/>
        <dsp:cNvSpPr/>
      </dsp:nvSpPr>
      <dsp:spPr>
        <a:xfrm>
          <a:off x="4464501" y="866995"/>
          <a:ext cx="1603374" cy="801687"/>
        </a:xfrm>
        <a:prstGeom prst="roundRect">
          <a:avLst>
            <a:gd name="adj" fmla="val 10000"/>
          </a:avLst>
        </a:prstGeom>
        <a:solidFill>
          <a:srgbClr val="00B0F0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Auta, stroje…</a:t>
          </a:r>
          <a:endParaRPr lang="cs-CZ" sz="2000" kern="1200" dirty="0"/>
        </a:p>
      </dsp:txBody>
      <dsp:txXfrm>
        <a:off x="4487982" y="890476"/>
        <a:ext cx="1556412" cy="754725"/>
      </dsp:txXfrm>
    </dsp:sp>
    <dsp:sp modelId="{863508EC-1083-4933-A233-C3813CA2BC38}">
      <dsp:nvSpPr>
        <dsp:cNvPr id="0" name=""/>
        <dsp:cNvSpPr/>
      </dsp:nvSpPr>
      <dsp:spPr>
        <a:xfrm rot="2549412">
          <a:off x="1491394" y="1898161"/>
          <a:ext cx="852836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852836" y="17753"/>
              </a:lnTo>
            </a:path>
          </a:pathLst>
        </a:cu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1896492" y="1894594"/>
        <a:ext cx="42641" cy="42641"/>
      </dsp:txXfrm>
    </dsp:sp>
    <dsp:sp modelId="{790FFF5B-0F21-47C1-8B00-8D039CF5E51D}">
      <dsp:nvSpPr>
        <dsp:cNvPr id="0" name=""/>
        <dsp:cNvSpPr/>
      </dsp:nvSpPr>
      <dsp:spPr>
        <a:xfrm>
          <a:off x="2232250" y="1803102"/>
          <a:ext cx="1603374" cy="801687"/>
        </a:xfrm>
        <a:prstGeom prst="roundRect">
          <a:avLst>
            <a:gd name="adj" fmla="val 10000"/>
          </a:avLst>
        </a:prstGeom>
        <a:solidFill>
          <a:srgbClr val="7030A0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Chemický</a:t>
          </a:r>
          <a:endParaRPr lang="cs-CZ" sz="2000" kern="1200" dirty="0"/>
        </a:p>
      </dsp:txBody>
      <dsp:txXfrm>
        <a:off x="2255731" y="1826583"/>
        <a:ext cx="1556412" cy="754725"/>
      </dsp:txXfrm>
    </dsp:sp>
    <dsp:sp modelId="{0A92CBA8-D621-45A9-8CBF-2E22D72E82E7}">
      <dsp:nvSpPr>
        <dsp:cNvPr id="0" name=""/>
        <dsp:cNvSpPr/>
      </dsp:nvSpPr>
      <dsp:spPr>
        <a:xfrm>
          <a:off x="3835625" y="2186192"/>
          <a:ext cx="628875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628875" y="17753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4134341" y="2188224"/>
        <a:ext cx="31443" cy="31443"/>
      </dsp:txXfrm>
    </dsp:sp>
    <dsp:sp modelId="{732CA10F-521C-4661-A987-9AA53300BC8D}">
      <dsp:nvSpPr>
        <dsp:cNvPr id="0" name=""/>
        <dsp:cNvSpPr/>
      </dsp:nvSpPr>
      <dsp:spPr>
        <a:xfrm>
          <a:off x="4464501" y="1803102"/>
          <a:ext cx="1603374" cy="801687"/>
        </a:xfrm>
        <a:prstGeom prst="roundRect">
          <a:avLst>
            <a:gd name="adj" fmla="val 10000"/>
          </a:avLst>
        </a:prstGeom>
        <a:solidFill>
          <a:srgbClr val="7030A0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Plasty, kosmetika…</a:t>
          </a:r>
          <a:endParaRPr lang="cs-CZ" sz="2000" kern="1200" dirty="0"/>
        </a:p>
      </dsp:txBody>
      <dsp:txXfrm>
        <a:off x="4487982" y="1826583"/>
        <a:ext cx="1556412" cy="754725"/>
      </dsp:txXfrm>
    </dsp:sp>
    <dsp:sp modelId="{C07E6571-1E1C-49BF-A5CF-4DE2E623323A}">
      <dsp:nvSpPr>
        <dsp:cNvPr id="0" name=""/>
        <dsp:cNvSpPr/>
      </dsp:nvSpPr>
      <dsp:spPr>
        <a:xfrm rot="4045121">
          <a:off x="1098951" y="2366214"/>
          <a:ext cx="1637722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1637722" y="17753"/>
              </a:lnTo>
            </a:path>
          </a:pathLst>
        </a:cu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1876869" y="2343025"/>
        <a:ext cx="81886" cy="81886"/>
      </dsp:txXfrm>
    </dsp:sp>
    <dsp:sp modelId="{2C4770DF-55C9-4C7A-A913-E66FFD346AA8}">
      <dsp:nvSpPr>
        <dsp:cNvPr id="0" name=""/>
        <dsp:cNvSpPr/>
      </dsp:nvSpPr>
      <dsp:spPr>
        <a:xfrm>
          <a:off x="2232250" y="2739208"/>
          <a:ext cx="1603374" cy="801687"/>
        </a:xfrm>
        <a:prstGeom prst="roundRect">
          <a:avLst>
            <a:gd name="adj" fmla="val 10000"/>
          </a:avLst>
        </a:prstGeom>
        <a:solidFill>
          <a:srgbClr val="996E01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Stavebních hmot</a:t>
          </a:r>
          <a:endParaRPr lang="cs-CZ" sz="2000" kern="1200" dirty="0"/>
        </a:p>
      </dsp:txBody>
      <dsp:txXfrm>
        <a:off x="2255731" y="2762689"/>
        <a:ext cx="1556412" cy="754725"/>
      </dsp:txXfrm>
    </dsp:sp>
    <dsp:sp modelId="{B9DF7ABF-4FB8-4B87-B51E-F0420F63039C}">
      <dsp:nvSpPr>
        <dsp:cNvPr id="0" name=""/>
        <dsp:cNvSpPr/>
      </dsp:nvSpPr>
      <dsp:spPr>
        <a:xfrm>
          <a:off x="3835625" y="3122298"/>
          <a:ext cx="628875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628875" y="17753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4134341" y="3124330"/>
        <a:ext cx="31443" cy="31443"/>
      </dsp:txXfrm>
    </dsp:sp>
    <dsp:sp modelId="{92B3DAA1-A3E1-41AB-862B-546D63F168FF}">
      <dsp:nvSpPr>
        <dsp:cNvPr id="0" name=""/>
        <dsp:cNvSpPr/>
      </dsp:nvSpPr>
      <dsp:spPr>
        <a:xfrm>
          <a:off x="4464501" y="2739208"/>
          <a:ext cx="1603374" cy="801687"/>
        </a:xfrm>
        <a:prstGeom prst="roundRect">
          <a:avLst>
            <a:gd name="adj" fmla="val 10000"/>
          </a:avLst>
        </a:prstGeom>
        <a:solidFill>
          <a:srgbClr val="996E01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Cement, cihly…</a:t>
          </a:r>
          <a:endParaRPr lang="cs-CZ" sz="2000" kern="1200" dirty="0"/>
        </a:p>
      </dsp:txBody>
      <dsp:txXfrm>
        <a:off x="4487982" y="2762689"/>
        <a:ext cx="1556412" cy="75472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04A66E-B3FC-4062-850F-BBCA603B2199}">
      <dsp:nvSpPr>
        <dsp:cNvPr id="0" name=""/>
        <dsp:cNvSpPr/>
      </dsp:nvSpPr>
      <dsp:spPr>
        <a:xfrm>
          <a:off x="0" y="1227041"/>
          <a:ext cx="1603374" cy="801687"/>
        </a:xfrm>
        <a:prstGeom prst="roundRect">
          <a:avLst>
            <a:gd name="adj" fmla="val 10000"/>
          </a:avLst>
        </a:prstGeom>
        <a:solidFill>
          <a:srgbClr val="0000FF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solidFill>
                <a:schemeClr val="bg1"/>
              </a:solidFill>
            </a:rPr>
            <a:t>Spotřební průmysl</a:t>
          </a:r>
          <a:endParaRPr lang="cs-CZ" sz="1900" kern="1200" dirty="0">
            <a:solidFill>
              <a:schemeClr val="bg1"/>
            </a:solidFill>
          </a:endParaRPr>
        </a:p>
      </dsp:txBody>
      <dsp:txXfrm>
        <a:off x="23481" y="1250522"/>
        <a:ext cx="1556412" cy="754725"/>
      </dsp:txXfrm>
    </dsp:sp>
    <dsp:sp modelId="{F02602D1-FB31-49EC-BCE8-65A807ACBF83}">
      <dsp:nvSpPr>
        <dsp:cNvPr id="0" name=""/>
        <dsp:cNvSpPr/>
      </dsp:nvSpPr>
      <dsp:spPr>
        <a:xfrm rot="17828146">
          <a:off x="1228408" y="996610"/>
          <a:ext cx="1378809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1378809" y="17753"/>
              </a:lnTo>
            </a:path>
          </a:pathLst>
        </a:cu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>
            <a:solidFill>
              <a:sysClr val="windowText" lastClr="000000"/>
            </a:solidFill>
          </a:endParaRPr>
        </a:p>
      </dsp:txBody>
      <dsp:txXfrm>
        <a:off x="1883342" y="979894"/>
        <a:ext cx="68940" cy="68940"/>
      </dsp:txXfrm>
    </dsp:sp>
    <dsp:sp modelId="{6F7A7097-B453-4041-B062-10D377DB70EA}">
      <dsp:nvSpPr>
        <dsp:cNvPr id="0" name=""/>
        <dsp:cNvSpPr/>
      </dsp:nvSpPr>
      <dsp:spPr>
        <a:xfrm>
          <a:off x="2232250" y="0"/>
          <a:ext cx="1603374" cy="801687"/>
        </a:xfrm>
        <a:prstGeom prst="roundRect">
          <a:avLst>
            <a:gd name="adj" fmla="val 10000"/>
          </a:avLst>
        </a:prstGeom>
        <a:solidFill>
          <a:srgbClr val="66FF33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solidFill>
                <a:sysClr val="windowText" lastClr="000000"/>
              </a:solidFill>
            </a:rPr>
            <a:t>Potravinářský</a:t>
          </a:r>
          <a:endParaRPr lang="cs-CZ" sz="1900" kern="1200" dirty="0">
            <a:solidFill>
              <a:sysClr val="windowText" lastClr="000000"/>
            </a:solidFill>
          </a:endParaRPr>
        </a:p>
      </dsp:txBody>
      <dsp:txXfrm>
        <a:off x="2255731" y="23481"/>
        <a:ext cx="1556412" cy="754725"/>
      </dsp:txXfrm>
    </dsp:sp>
    <dsp:sp modelId="{46690E32-9126-4819-A5FD-94A1232C51ED}">
      <dsp:nvSpPr>
        <dsp:cNvPr id="0" name=""/>
        <dsp:cNvSpPr/>
      </dsp:nvSpPr>
      <dsp:spPr>
        <a:xfrm>
          <a:off x="3835625" y="383089"/>
          <a:ext cx="628875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628875" y="17753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>
            <a:solidFill>
              <a:sysClr val="windowText" lastClr="000000"/>
            </a:solidFill>
          </a:endParaRPr>
        </a:p>
      </dsp:txBody>
      <dsp:txXfrm>
        <a:off x="4134341" y="385121"/>
        <a:ext cx="31443" cy="31443"/>
      </dsp:txXfrm>
    </dsp:sp>
    <dsp:sp modelId="{9947A4BB-8AFA-42A4-8F99-FE7FD7FD07CE}">
      <dsp:nvSpPr>
        <dsp:cNvPr id="0" name=""/>
        <dsp:cNvSpPr/>
      </dsp:nvSpPr>
      <dsp:spPr>
        <a:xfrm>
          <a:off x="4464501" y="0"/>
          <a:ext cx="1603374" cy="801687"/>
        </a:xfrm>
        <a:prstGeom prst="roundRect">
          <a:avLst>
            <a:gd name="adj" fmla="val 10000"/>
          </a:avLst>
        </a:prstGeom>
        <a:solidFill>
          <a:srgbClr val="66FF33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solidFill>
                <a:sysClr val="windowText" lastClr="000000"/>
              </a:solidFill>
            </a:rPr>
            <a:t>Potraviny, pivo…</a:t>
          </a:r>
          <a:endParaRPr lang="cs-CZ" sz="1900" kern="1200" dirty="0">
            <a:solidFill>
              <a:sysClr val="windowText" lastClr="000000"/>
            </a:solidFill>
          </a:endParaRPr>
        </a:p>
      </dsp:txBody>
      <dsp:txXfrm>
        <a:off x="4487982" y="23481"/>
        <a:ext cx="1556412" cy="754725"/>
      </dsp:txXfrm>
    </dsp:sp>
    <dsp:sp modelId="{396FF38A-8136-40D2-B794-534849B368D7}">
      <dsp:nvSpPr>
        <dsp:cNvPr id="0" name=""/>
        <dsp:cNvSpPr/>
      </dsp:nvSpPr>
      <dsp:spPr>
        <a:xfrm rot="19812472">
          <a:off x="1555487" y="1430108"/>
          <a:ext cx="724650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724650" y="17753"/>
              </a:lnTo>
            </a:path>
          </a:pathLst>
        </a:cu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>
            <a:solidFill>
              <a:sysClr val="windowText" lastClr="000000"/>
            </a:solidFill>
          </a:endParaRPr>
        </a:p>
      </dsp:txBody>
      <dsp:txXfrm>
        <a:off x="1899696" y="1429746"/>
        <a:ext cx="36232" cy="36232"/>
      </dsp:txXfrm>
    </dsp:sp>
    <dsp:sp modelId="{9EF59EED-B946-49E1-978E-74228EB2F203}">
      <dsp:nvSpPr>
        <dsp:cNvPr id="0" name=""/>
        <dsp:cNvSpPr/>
      </dsp:nvSpPr>
      <dsp:spPr>
        <a:xfrm>
          <a:off x="2232250" y="866995"/>
          <a:ext cx="1603374" cy="801687"/>
        </a:xfrm>
        <a:prstGeom prst="roundRect">
          <a:avLst>
            <a:gd name="adj" fmla="val 10000"/>
          </a:avLst>
        </a:prstGeom>
        <a:solidFill>
          <a:srgbClr val="FFFF00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solidFill>
                <a:sysClr val="windowText" lastClr="000000"/>
              </a:solidFill>
            </a:rPr>
            <a:t>Textilní</a:t>
          </a:r>
          <a:endParaRPr lang="cs-CZ" sz="1900" kern="1200" dirty="0">
            <a:solidFill>
              <a:sysClr val="windowText" lastClr="000000"/>
            </a:solidFill>
          </a:endParaRPr>
        </a:p>
      </dsp:txBody>
      <dsp:txXfrm>
        <a:off x="2255731" y="890476"/>
        <a:ext cx="1556412" cy="754725"/>
      </dsp:txXfrm>
    </dsp:sp>
    <dsp:sp modelId="{A66943B4-3F68-40D8-8C06-8D2557E86693}">
      <dsp:nvSpPr>
        <dsp:cNvPr id="0" name=""/>
        <dsp:cNvSpPr/>
      </dsp:nvSpPr>
      <dsp:spPr>
        <a:xfrm>
          <a:off x="3835625" y="1250085"/>
          <a:ext cx="628875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628875" y="17753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>
            <a:solidFill>
              <a:sysClr val="windowText" lastClr="000000"/>
            </a:solidFill>
          </a:endParaRPr>
        </a:p>
      </dsp:txBody>
      <dsp:txXfrm>
        <a:off x="4134341" y="1252117"/>
        <a:ext cx="31443" cy="31443"/>
      </dsp:txXfrm>
    </dsp:sp>
    <dsp:sp modelId="{F9CEEB02-BE8F-451F-9EF0-695A09FA7904}">
      <dsp:nvSpPr>
        <dsp:cNvPr id="0" name=""/>
        <dsp:cNvSpPr/>
      </dsp:nvSpPr>
      <dsp:spPr>
        <a:xfrm>
          <a:off x="4464501" y="866995"/>
          <a:ext cx="1603374" cy="801687"/>
        </a:xfrm>
        <a:prstGeom prst="roundRect">
          <a:avLst>
            <a:gd name="adj" fmla="val 10000"/>
          </a:avLst>
        </a:prstGeom>
        <a:solidFill>
          <a:srgbClr val="FFFF00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solidFill>
                <a:sysClr val="windowText" lastClr="000000"/>
              </a:solidFill>
            </a:rPr>
            <a:t>Látky, vlákna…</a:t>
          </a:r>
          <a:endParaRPr lang="cs-CZ" sz="1900" kern="1200" dirty="0">
            <a:solidFill>
              <a:sysClr val="windowText" lastClr="000000"/>
            </a:solidFill>
          </a:endParaRPr>
        </a:p>
      </dsp:txBody>
      <dsp:txXfrm>
        <a:off x="4487982" y="890476"/>
        <a:ext cx="1556412" cy="754725"/>
      </dsp:txXfrm>
    </dsp:sp>
    <dsp:sp modelId="{863508EC-1083-4933-A233-C3813CA2BC38}">
      <dsp:nvSpPr>
        <dsp:cNvPr id="0" name=""/>
        <dsp:cNvSpPr/>
      </dsp:nvSpPr>
      <dsp:spPr>
        <a:xfrm rot="2549412">
          <a:off x="1491394" y="1898161"/>
          <a:ext cx="852836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852836" y="17753"/>
              </a:lnTo>
            </a:path>
          </a:pathLst>
        </a:cu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>
            <a:solidFill>
              <a:sysClr val="windowText" lastClr="000000"/>
            </a:solidFill>
          </a:endParaRPr>
        </a:p>
      </dsp:txBody>
      <dsp:txXfrm>
        <a:off x="1896492" y="1894594"/>
        <a:ext cx="42641" cy="42641"/>
      </dsp:txXfrm>
    </dsp:sp>
    <dsp:sp modelId="{790FFF5B-0F21-47C1-8B00-8D039CF5E51D}">
      <dsp:nvSpPr>
        <dsp:cNvPr id="0" name=""/>
        <dsp:cNvSpPr/>
      </dsp:nvSpPr>
      <dsp:spPr>
        <a:xfrm>
          <a:off x="2232250" y="1803102"/>
          <a:ext cx="1603374" cy="801687"/>
        </a:xfrm>
        <a:prstGeom prst="roundRect">
          <a:avLst>
            <a:gd name="adj" fmla="val 10000"/>
          </a:avLst>
        </a:prstGeom>
        <a:solidFill>
          <a:srgbClr val="7030A0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solidFill>
                <a:sysClr val="windowText" lastClr="000000"/>
              </a:solidFill>
            </a:rPr>
            <a:t>Oděvní</a:t>
          </a:r>
          <a:endParaRPr lang="cs-CZ" sz="1900" kern="1200" dirty="0">
            <a:solidFill>
              <a:sysClr val="windowText" lastClr="000000"/>
            </a:solidFill>
          </a:endParaRPr>
        </a:p>
      </dsp:txBody>
      <dsp:txXfrm>
        <a:off x="2255731" y="1826583"/>
        <a:ext cx="1556412" cy="754725"/>
      </dsp:txXfrm>
    </dsp:sp>
    <dsp:sp modelId="{0A92CBA8-D621-45A9-8CBF-2E22D72E82E7}">
      <dsp:nvSpPr>
        <dsp:cNvPr id="0" name=""/>
        <dsp:cNvSpPr/>
      </dsp:nvSpPr>
      <dsp:spPr>
        <a:xfrm>
          <a:off x="3835625" y="2186192"/>
          <a:ext cx="628875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628875" y="17753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>
            <a:solidFill>
              <a:sysClr val="windowText" lastClr="000000"/>
            </a:solidFill>
          </a:endParaRPr>
        </a:p>
      </dsp:txBody>
      <dsp:txXfrm>
        <a:off x="4134341" y="2188224"/>
        <a:ext cx="31443" cy="31443"/>
      </dsp:txXfrm>
    </dsp:sp>
    <dsp:sp modelId="{732CA10F-521C-4661-A987-9AA53300BC8D}">
      <dsp:nvSpPr>
        <dsp:cNvPr id="0" name=""/>
        <dsp:cNvSpPr/>
      </dsp:nvSpPr>
      <dsp:spPr>
        <a:xfrm>
          <a:off x="4464501" y="1803102"/>
          <a:ext cx="1603374" cy="801687"/>
        </a:xfrm>
        <a:prstGeom prst="roundRect">
          <a:avLst>
            <a:gd name="adj" fmla="val 10000"/>
          </a:avLst>
        </a:prstGeom>
        <a:solidFill>
          <a:srgbClr val="7030A0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solidFill>
                <a:sysClr val="windowText" lastClr="000000"/>
              </a:solidFill>
            </a:rPr>
            <a:t>Šaty, obleky…</a:t>
          </a:r>
          <a:endParaRPr lang="cs-CZ" sz="1900" kern="1200" dirty="0">
            <a:solidFill>
              <a:sysClr val="windowText" lastClr="000000"/>
            </a:solidFill>
          </a:endParaRPr>
        </a:p>
      </dsp:txBody>
      <dsp:txXfrm>
        <a:off x="4487982" y="1826583"/>
        <a:ext cx="1556412" cy="754725"/>
      </dsp:txXfrm>
    </dsp:sp>
    <dsp:sp modelId="{C07E6571-1E1C-49BF-A5CF-4DE2E623323A}">
      <dsp:nvSpPr>
        <dsp:cNvPr id="0" name=""/>
        <dsp:cNvSpPr/>
      </dsp:nvSpPr>
      <dsp:spPr>
        <a:xfrm rot="4045121">
          <a:off x="1098951" y="2366214"/>
          <a:ext cx="1637722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1637722" y="17753"/>
              </a:lnTo>
            </a:path>
          </a:pathLst>
        </a:cu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>
            <a:solidFill>
              <a:sysClr val="windowText" lastClr="000000"/>
            </a:solidFill>
          </a:endParaRPr>
        </a:p>
      </dsp:txBody>
      <dsp:txXfrm>
        <a:off x="1876869" y="2343025"/>
        <a:ext cx="81886" cy="81886"/>
      </dsp:txXfrm>
    </dsp:sp>
    <dsp:sp modelId="{2C4770DF-55C9-4C7A-A913-E66FFD346AA8}">
      <dsp:nvSpPr>
        <dsp:cNvPr id="0" name=""/>
        <dsp:cNvSpPr/>
      </dsp:nvSpPr>
      <dsp:spPr>
        <a:xfrm>
          <a:off x="2232250" y="2739208"/>
          <a:ext cx="1603374" cy="801687"/>
        </a:xfrm>
        <a:prstGeom prst="roundRect">
          <a:avLst>
            <a:gd name="adj" fmla="val 10000"/>
          </a:avLst>
        </a:prstGeom>
        <a:solidFill>
          <a:srgbClr val="00B0F0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solidFill>
                <a:sysClr val="windowText" lastClr="000000"/>
              </a:solidFill>
            </a:rPr>
            <a:t>Sklářský…</a:t>
          </a:r>
          <a:endParaRPr lang="cs-CZ" sz="1900" kern="1200" dirty="0">
            <a:solidFill>
              <a:sysClr val="windowText" lastClr="000000"/>
            </a:solidFill>
          </a:endParaRPr>
        </a:p>
      </dsp:txBody>
      <dsp:txXfrm>
        <a:off x="2255731" y="2762689"/>
        <a:ext cx="1556412" cy="754725"/>
      </dsp:txXfrm>
    </dsp:sp>
    <dsp:sp modelId="{B9DF7ABF-4FB8-4B87-B51E-F0420F63039C}">
      <dsp:nvSpPr>
        <dsp:cNvPr id="0" name=""/>
        <dsp:cNvSpPr/>
      </dsp:nvSpPr>
      <dsp:spPr>
        <a:xfrm>
          <a:off x="3835625" y="3122298"/>
          <a:ext cx="628875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628875" y="17753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>
            <a:solidFill>
              <a:sysClr val="windowText" lastClr="000000"/>
            </a:solidFill>
          </a:endParaRPr>
        </a:p>
      </dsp:txBody>
      <dsp:txXfrm>
        <a:off x="4134341" y="3124330"/>
        <a:ext cx="31443" cy="31443"/>
      </dsp:txXfrm>
    </dsp:sp>
    <dsp:sp modelId="{92B3DAA1-A3E1-41AB-862B-546D63F168FF}">
      <dsp:nvSpPr>
        <dsp:cNvPr id="0" name=""/>
        <dsp:cNvSpPr/>
      </dsp:nvSpPr>
      <dsp:spPr>
        <a:xfrm>
          <a:off x="4464501" y="2739208"/>
          <a:ext cx="1603374" cy="801687"/>
        </a:xfrm>
        <a:prstGeom prst="roundRect">
          <a:avLst>
            <a:gd name="adj" fmla="val 10000"/>
          </a:avLst>
        </a:prstGeom>
        <a:solidFill>
          <a:srgbClr val="00B0F0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solidFill>
                <a:sysClr val="windowText" lastClr="000000"/>
              </a:solidFill>
            </a:rPr>
            <a:t>Sklo, porcelán…</a:t>
          </a:r>
          <a:endParaRPr lang="cs-CZ" sz="1900" kern="1200" dirty="0">
            <a:solidFill>
              <a:sysClr val="windowText" lastClr="000000"/>
            </a:solidFill>
          </a:endParaRPr>
        </a:p>
      </dsp:txBody>
      <dsp:txXfrm>
        <a:off x="4487982" y="2762689"/>
        <a:ext cx="1556412" cy="7547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13.9.2013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976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261525-A494-4ACD-BD58-862938CBC48C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65933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D3F59A4-F837-41F0-876E-5CF40EF10FB8}" type="datetimeFigureOut">
              <a:rPr lang="cs-CZ" smtClean="0"/>
              <a:pPr/>
              <a:t>13.9.2013</a:t>
            </a:fld>
            <a:endParaRPr lang="cs-CZ" dirty="0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13.9.2013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13.9.2013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13.9.2013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13.9.2013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13.9.2013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13.9.2013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13.9.2013</a:t>
            </a:fld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13.9.2013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13.9.2013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13.9.2013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13.9.2013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mepis.com/Asie.php" TargetMode="External"/><Relationship Id="rId2" Type="http://schemas.openxmlformats.org/officeDocument/2006/relationships/hyperlink" Target="http://www.testpark.cz/testy/zemepis/asie-64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zemepis.eu/asie.p8.html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5" name="Zaoblený obdélník 4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857224" y="3500438"/>
            <a:ext cx="52100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VY_32_INOVACE_26_15_Z9_Skála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857224" y="3929066"/>
            <a:ext cx="386516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Zpracovatelský</a:t>
            </a:r>
            <a:r>
              <a:rPr lang="cs-CZ" sz="2000" dirty="0" smtClean="0"/>
              <a:t> </a:t>
            </a:r>
            <a:r>
              <a:rPr lang="cs-CZ" sz="2000" dirty="0" smtClean="0"/>
              <a:t>průmysl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4357694"/>
            <a:ext cx="787266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 smtClean="0"/>
              <a:t>: </a:t>
            </a:r>
            <a:r>
              <a:rPr lang="cs-CZ" sz="2000" dirty="0" smtClean="0"/>
              <a:t>Zpracovatelský</a:t>
            </a:r>
            <a:r>
              <a:rPr lang="cs-CZ" sz="2000" dirty="0" smtClean="0"/>
              <a:t> </a:t>
            </a:r>
            <a:r>
              <a:rPr lang="cs-CZ" sz="2000" dirty="0" smtClean="0"/>
              <a:t>průmysl, jeho rozdělení a hlavní oblasti</a:t>
            </a:r>
            <a:endParaRPr lang="cs-CZ" sz="2000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bg1"/>
                </a:solidFill>
              </a:rPr>
              <a:t>Zpracovatelský</a:t>
            </a:r>
            <a:r>
              <a:rPr lang="cs-CZ" sz="3200" b="1" dirty="0" smtClean="0">
                <a:ln/>
                <a:solidFill>
                  <a:schemeClr val="bg1"/>
                </a:solidFill>
              </a:rPr>
              <a:t> </a:t>
            </a:r>
            <a:r>
              <a:rPr lang="cs-CZ" sz="3200" b="1" dirty="0" smtClean="0">
                <a:ln/>
                <a:solidFill>
                  <a:schemeClr val="bg1"/>
                </a:solidFill>
              </a:rPr>
              <a:t>průmysl</a:t>
            </a:r>
            <a:endParaRPr lang="cs-CZ" sz="3200" b="1" dirty="0">
              <a:ln/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4955442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dirty="0" smtClean="0"/>
              <a:t>Prezentace seznámí žáky </a:t>
            </a:r>
            <a:r>
              <a:rPr lang="cs-CZ" dirty="0" smtClean="0"/>
              <a:t>se zpracovatelským </a:t>
            </a:r>
            <a:r>
              <a:rPr lang="cs-CZ" dirty="0" smtClean="0"/>
              <a:t>průmyslem, jeho dělením a hlavními oblastmi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Prezentace je určena pro žáky 9. třídy a pro interaktivní tabuli, doporučuji ji při práci s učebnicí a internetem</a:t>
            </a:r>
          </a:p>
          <a:p>
            <a:endParaRPr lang="cs-CZ" dirty="0" smtClean="0"/>
          </a:p>
          <a:p>
            <a:r>
              <a:rPr lang="cs-CZ" dirty="0" smtClean="0"/>
              <a:t>Své vědomosti si žáci mohou ověřit v závěrečných otázkách</a:t>
            </a:r>
          </a:p>
          <a:p>
            <a:endParaRPr lang="cs-CZ" dirty="0"/>
          </a:p>
          <a:p>
            <a:r>
              <a:rPr lang="cs-CZ" dirty="0" smtClean="0"/>
              <a:t>Díky hypertextovým odkazům je materiál pro žáky více inovativní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Zpracovatelský</a:t>
            </a:r>
            <a:r>
              <a:rPr lang="cs-CZ" u="sng" dirty="0" smtClean="0"/>
              <a:t> </a:t>
            </a:r>
            <a:r>
              <a:rPr lang="cs-CZ" u="sng" dirty="0" smtClean="0"/>
              <a:t>průmysl</a:t>
            </a:r>
            <a:endParaRPr lang="cs-CZ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48" y="1196752"/>
            <a:ext cx="8822214" cy="1754326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B0F0"/>
                </a:solidFill>
              </a:rPr>
              <a:t>Zpracovatelský průmysl </a:t>
            </a:r>
            <a:r>
              <a:rPr lang="cs-CZ" sz="3600" dirty="0" smtClean="0">
                <a:solidFill>
                  <a:schemeClr val="bg1"/>
                </a:solidFill>
              </a:rPr>
              <a:t>slouží ke zpracování surovin, které se vytěží, vypěstují…</a:t>
            </a:r>
            <a:endParaRPr lang="cs-CZ" sz="3600" i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-2815" y="3284984"/>
            <a:ext cx="8822213" cy="64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– </a:t>
            </a:r>
            <a:r>
              <a:rPr lang="cs-CZ" sz="3600" dirty="0" smtClean="0">
                <a:solidFill>
                  <a:schemeClr val="tx1"/>
                </a:solidFill>
              </a:rPr>
              <a:t>můžeme ho rozdělit do dvou odvětví</a:t>
            </a:r>
            <a:r>
              <a:rPr lang="cs-CZ" sz="3600" dirty="0" smtClean="0">
                <a:solidFill>
                  <a:schemeClr val="tx1"/>
                </a:solidFill>
              </a:rPr>
              <a:t>:</a:t>
            </a:r>
            <a:endParaRPr lang="cs-CZ" sz="3600" i="1" dirty="0" smtClean="0">
              <a:solidFill>
                <a:schemeClr val="tx1"/>
              </a:solidFill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689658426"/>
              </p:ext>
            </p:extLst>
          </p:nvPr>
        </p:nvGraphicFramePr>
        <p:xfrm>
          <a:off x="2195736" y="3931315"/>
          <a:ext cx="4680520" cy="2819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1" animBg="1"/>
      <p:bldP spid="11" grpId="0" animBg="1"/>
      <p:bldGraphic spid="6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0668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Zpracovatelský</a:t>
            </a:r>
            <a:r>
              <a:rPr lang="cs-CZ" dirty="0" smtClean="0"/>
              <a:t> </a:t>
            </a:r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0709" y="1412776"/>
            <a:ext cx="7874015" cy="1077218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3200" b="1" dirty="0" smtClean="0">
                <a:solidFill>
                  <a:srgbClr val="FF0066"/>
                </a:solidFill>
              </a:rPr>
              <a:t>Těžký průmysl</a:t>
            </a:r>
            <a:r>
              <a:rPr lang="cs-CZ" sz="3200" b="1" dirty="0" smtClean="0"/>
              <a:t>–se dělí dále podle způsobu </a:t>
            </a:r>
            <a:r>
              <a:rPr lang="cs-CZ" sz="3200" b="1" dirty="0" smtClean="0"/>
              <a:t>z</a:t>
            </a:r>
            <a:r>
              <a:rPr lang="cs-CZ" sz="3200" b="1" dirty="0" smtClean="0"/>
              <a:t>pracování</a:t>
            </a:r>
            <a:endParaRPr lang="cs-CZ" sz="3200" dirty="0" smtClean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394540941"/>
              </p:ext>
            </p:extLst>
          </p:nvPr>
        </p:nvGraphicFramePr>
        <p:xfrm>
          <a:off x="1763688" y="270892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Graphic spid="3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0668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Zpracovatelský</a:t>
            </a:r>
            <a:r>
              <a:rPr lang="cs-CZ" dirty="0" smtClean="0"/>
              <a:t> </a:t>
            </a:r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0709" y="1412776"/>
            <a:ext cx="7874015" cy="1077218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3200" b="1" dirty="0" smtClean="0">
                <a:solidFill>
                  <a:srgbClr val="FF0066"/>
                </a:solidFill>
              </a:rPr>
              <a:t>Spotřební</a:t>
            </a:r>
            <a:r>
              <a:rPr lang="cs-CZ" sz="3200" b="1" dirty="0" smtClean="0">
                <a:solidFill>
                  <a:srgbClr val="FF0066"/>
                </a:solidFill>
              </a:rPr>
              <a:t> průmysl</a:t>
            </a:r>
            <a:r>
              <a:rPr lang="cs-CZ" sz="3200" b="1" dirty="0" smtClean="0"/>
              <a:t>–se dělí dále podle způsobu výroby</a:t>
            </a:r>
            <a:endParaRPr lang="cs-CZ" sz="3200" dirty="0" smtClean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954905608"/>
              </p:ext>
            </p:extLst>
          </p:nvPr>
        </p:nvGraphicFramePr>
        <p:xfrm>
          <a:off x="1763688" y="270892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Graphic spid="7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16832"/>
            <a:ext cx="7200916" cy="3915797"/>
          </a:xfrm>
        </p:spPr>
        <p:txBody>
          <a:bodyPr>
            <a:normAutofit/>
          </a:bodyPr>
          <a:lstStyle/>
          <a:p>
            <a:r>
              <a:rPr lang="cs-CZ" dirty="0" smtClean="0"/>
              <a:t>1. </a:t>
            </a:r>
            <a:r>
              <a:rPr lang="cs-CZ" dirty="0" smtClean="0"/>
              <a:t>Na jaké dvě odvětví se dělí zpracovatelský průmysl?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…těžký a spotřební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>
              <a:solidFill>
                <a:srgbClr val="FF0066"/>
              </a:solidFill>
            </a:endParaRPr>
          </a:p>
          <a:p>
            <a:r>
              <a:rPr lang="cs-CZ" dirty="0" smtClean="0"/>
              <a:t>2. </a:t>
            </a:r>
            <a:r>
              <a:rPr lang="cs-CZ" dirty="0" smtClean="0"/>
              <a:t>Co vyrábí strojírenský průmysl?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66"/>
                </a:solidFill>
              </a:rPr>
              <a:t>auta, stroje…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 smtClean="0">
              <a:solidFill>
                <a:srgbClr val="FF0066"/>
              </a:solidFill>
            </a:endParaRPr>
          </a:p>
          <a:p>
            <a:r>
              <a:rPr lang="cs-CZ" dirty="0" smtClean="0"/>
              <a:t>3. </a:t>
            </a:r>
            <a:r>
              <a:rPr lang="cs-CZ" dirty="0" smtClean="0"/>
              <a:t>Co řadíme do spotřebního průmyslu?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rgbClr val="FF0066"/>
                </a:solidFill>
              </a:rPr>
              <a:t>potravinářský, textilní, oděvní….průmysl</a:t>
            </a:r>
            <a:endParaRPr lang="cs-CZ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91550" cy="74672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Hypertextové odkazy</a:t>
            </a:r>
            <a:endParaRPr lang="cs-CZ" dirty="0"/>
          </a:p>
        </p:txBody>
      </p:sp>
      <p:sp>
        <p:nvSpPr>
          <p:cNvPr id="5" name="Šipka doprava 4">
            <a:hlinkClick r:id="rId2"/>
          </p:cNvPr>
          <p:cNvSpPr/>
          <p:nvPr/>
        </p:nvSpPr>
        <p:spPr>
          <a:xfrm>
            <a:off x="366603" y="5013176"/>
            <a:ext cx="8352928" cy="1728192"/>
          </a:xfrm>
          <a:prstGeom prst="rightArrow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www.testpark.cz</a:t>
            </a:r>
            <a:endParaRPr lang="cs-CZ" sz="3200" dirty="0"/>
          </a:p>
        </p:txBody>
      </p:sp>
      <p:sp>
        <p:nvSpPr>
          <p:cNvPr id="6" name="Šipka doprava 5">
            <a:hlinkClick r:id="rId3"/>
          </p:cNvPr>
          <p:cNvSpPr/>
          <p:nvPr/>
        </p:nvSpPr>
        <p:spPr>
          <a:xfrm>
            <a:off x="360773" y="1196752"/>
            <a:ext cx="8352928" cy="17281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www. </a:t>
            </a:r>
            <a:r>
              <a:rPr lang="cs-CZ" sz="2800" dirty="0"/>
              <a:t>z</a:t>
            </a:r>
            <a:r>
              <a:rPr lang="cs-CZ" sz="2800" dirty="0" smtClean="0"/>
              <a:t>eměpis.com</a:t>
            </a:r>
            <a:endParaRPr lang="cs-CZ" sz="1400" dirty="0"/>
          </a:p>
        </p:txBody>
      </p:sp>
      <p:sp>
        <p:nvSpPr>
          <p:cNvPr id="7" name="Šipka doprava 6">
            <a:hlinkClick r:id="rId4"/>
          </p:cNvPr>
          <p:cNvSpPr/>
          <p:nvPr/>
        </p:nvSpPr>
        <p:spPr>
          <a:xfrm>
            <a:off x="366603" y="3056451"/>
            <a:ext cx="8352928" cy="1728192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www.zemepis.eu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85772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NOVOTNÝ, Josef a kol. </a:t>
            </a:r>
            <a:r>
              <a:rPr lang="cs-CZ" sz="1400" i="1" dirty="0" smtClean="0"/>
              <a:t>Zeměpis 9 učebnice pro základní školy a víceletá gymnázia</a:t>
            </a:r>
            <a:r>
              <a:rPr lang="cs-CZ" sz="1400" dirty="0" smtClean="0"/>
              <a:t>. Plzeň: Fraus, 2008, ISBN </a:t>
            </a:r>
            <a:r>
              <a:rPr lang="cs-CZ" sz="1400" smtClean="0"/>
              <a:t>978-80-7238-590-4</a:t>
            </a:r>
            <a:r>
              <a:rPr lang="cs-CZ" sz="1400" smtClean="0"/>
              <a:t>.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2313</TotalTime>
  <Words>268</Words>
  <Application>Microsoft Office PowerPoint</Application>
  <PresentationFormat>Předvádění na obrazovce (4:3)</PresentationFormat>
  <Paragraphs>61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Anotace:</vt:lpstr>
      <vt:lpstr>Zpracovatelský průmysl</vt:lpstr>
      <vt:lpstr>Zpracovatelský průmysl</vt:lpstr>
      <vt:lpstr>Zpracovatelský průmysl</vt:lpstr>
      <vt:lpstr>Otázky a úkoly</vt:lpstr>
      <vt:lpstr>Hypertextové odkazy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260</cp:revision>
  <dcterms:created xsi:type="dcterms:W3CDTF">2011-03-22T17:13:23Z</dcterms:created>
  <dcterms:modified xsi:type="dcterms:W3CDTF">2013-09-13T07:27:34Z</dcterms:modified>
</cp:coreProperties>
</file>