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9"/>
  </p:notesMasterIdLst>
  <p:sldIdLst>
    <p:sldId id="270" r:id="rId2"/>
    <p:sldId id="269" r:id="rId3"/>
    <p:sldId id="257" r:id="rId4"/>
    <p:sldId id="273" r:id="rId5"/>
    <p:sldId id="278" r:id="rId6"/>
    <p:sldId id="280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0000FF"/>
    <a:srgbClr val="996E01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1887" autoAdjust="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15C50E-29E8-4469-A671-92E5BD0B44FA}" type="doc">
      <dgm:prSet loTypeId="urn:microsoft.com/office/officeart/2005/8/layout/hierarchy2" loCatId="hierarchy" qsTypeId="urn:microsoft.com/office/officeart/2005/8/quickstyle/3d2" qsCatId="3D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8EFA6E2F-3E9F-48F5-ACD9-DDCA93FCD942}">
      <dgm:prSet phldrT="[Text]"/>
      <dgm:spPr>
        <a:solidFill>
          <a:schemeClr val="tx1">
            <a:lumMod val="95000"/>
            <a:lumOff val="5000"/>
          </a:schemeClr>
        </a:solidFill>
      </dgm:spPr>
      <dgm:t>
        <a:bodyPr/>
        <a:lstStyle/>
        <a:p>
          <a:r>
            <a:rPr lang="cs-CZ" dirty="0" smtClean="0"/>
            <a:t>Energetika</a:t>
          </a:r>
          <a:endParaRPr lang="cs-CZ" dirty="0"/>
        </a:p>
      </dgm:t>
    </dgm:pt>
    <dgm:pt modelId="{13CD1499-D0F2-44D7-A14F-70F9CB9A7926}" type="parTrans" cxnId="{222D878E-C5BA-4CFF-8AE0-CBB57BC42473}">
      <dgm:prSet/>
      <dgm:spPr/>
      <dgm:t>
        <a:bodyPr/>
        <a:lstStyle/>
        <a:p>
          <a:endParaRPr lang="cs-CZ"/>
        </a:p>
      </dgm:t>
    </dgm:pt>
    <dgm:pt modelId="{E04CD49F-01F3-47CF-91EE-5BA19BFB5D2E}" type="sibTrans" cxnId="{222D878E-C5BA-4CFF-8AE0-CBB57BC42473}">
      <dgm:prSet/>
      <dgm:spPr/>
      <dgm:t>
        <a:bodyPr/>
        <a:lstStyle/>
        <a:p>
          <a:endParaRPr lang="cs-CZ"/>
        </a:p>
      </dgm:t>
    </dgm:pt>
    <dgm:pt modelId="{09E08C0E-0529-4026-A42C-96241D983E40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Tepelné elektrárny</a:t>
          </a:r>
          <a:endParaRPr lang="cs-CZ" dirty="0"/>
        </a:p>
      </dgm:t>
    </dgm:pt>
    <dgm:pt modelId="{7F25DB20-869A-4204-8972-BE2BAE651979}" type="parTrans" cxnId="{54ECF181-CBA5-4FA8-A9C7-B1AC5B996C76}">
      <dgm:prSet/>
      <dgm:spPr/>
      <dgm:t>
        <a:bodyPr/>
        <a:lstStyle/>
        <a:p>
          <a:endParaRPr lang="cs-CZ" dirty="0"/>
        </a:p>
      </dgm:t>
    </dgm:pt>
    <dgm:pt modelId="{1E8DFC45-27CD-452D-BF22-49B0BD639C78}" type="sibTrans" cxnId="{54ECF181-CBA5-4FA8-A9C7-B1AC5B996C76}">
      <dgm:prSet/>
      <dgm:spPr/>
      <dgm:t>
        <a:bodyPr/>
        <a:lstStyle/>
        <a:p>
          <a:endParaRPr lang="cs-CZ"/>
        </a:p>
      </dgm:t>
    </dgm:pt>
    <dgm:pt modelId="{EFBC2399-5127-4ADC-87D9-8C3B08C07E3F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/>
            <a:t>Jaderné elektrárny</a:t>
          </a:r>
          <a:endParaRPr lang="cs-CZ" dirty="0"/>
        </a:p>
      </dgm:t>
    </dgm:pt>
    <dgm:pt modelId="{0394DF8F-C714-4858-A68D-955D880AD85A}" type="parTrans" cxnId="{3FBCEF7F-6EBF-4C19-9326-638A7A644314}">
      <dgm:prSet/>
      <dgm:spPr/>
      <dgm:t>
        <a:bodyPr/>
        <a:lstStyle/>
        <a:p>
          <a:endParaRPr lang="cs-CZ" dirty="0"/>
        </a:p>
      </dgm:t>
    </dgm:pt>
    <dgm:pt modelId="{39BDE7A0-904E-42A8-9A58-10E732BFC423}" type="sibTrans" cxnId="{3FBCEF7F-6EBF-4C19-9326-638A7A644314}">
      <dgm:prSet/>
      <dgm:spPr/>
      <dgm:t>
        <a:bodyPr/>
        <a:lstStyle/>
        <a:p>
          <a:endParaRPr lang="cs-CZ"/>
        </a:p>
      </dgm:t>
    </dgm:pt>
    <dgm:pt modelId="{0E344A97-E2F3-4BF6-90DD-CBC3BBBCB151}">
      <dgm:prSet/>
      <dgm:spPr>
        <a:solidFill>
          <a:srgbClr val="7030A0"/>
        </a:solidFill>
      </dgm:spPr>
      <dgm:t>
        <a:bodyPr/>
        <a:lstStyle/>
        <a:p>
          <a:r>
            <a:rPr lang="cs-CZ" dirty="0" smtClean="0"/>
            <a:t>Vodní elektrárny</a:t>
          </a:r>
          <a:endParaRPr lang="cs-CZ" dirty="0"/>
        </a:p>
      </dgm:t>
    </dgm:pt>
    <dgm:pt modelId="{504584A7-B770-4158-B909-E978F926A380}" type="parTrans" cxnId="{857705C1-CDDE-488A-8C42-97179BC0181A}">
      <dgm:prSet/>
      <dgm:spPr/>
      <dgm:t>
        <a:bodyPr/>
        <a:lstStyle/>
        <a:p>
          <a:endParaRPr lang="cs-CZ" dirty="0"/>
        </a:p>
      </dgm:t>
    </dgm:pt>
    <dgm:pt modelId="{72697D0D-E666-46A7-989F-4D9B8647DF3C}" type="sibTrans" cxnId="{857705C1-CDDE-488A-8C42-97179BC0181A}">
      <dgm:prSet/>
      <dgm:spPr/>
      <dgm:t>
        <a:bodyPr/>
        <a:lstStyle/>
        <a:p>
          <a:endParaRPr lang="cs-CZ"/>
        </a:p>
      </dgm:t>
    </dgm:pt>
    <dgm:pt modelId="{4810709D-0D8D-4287-8025-12EC55001CAE}">
      <dgm:prSet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Alternativní zdroje</a:t>
          </a:r>
          <a:endParaRPr lang="cs-CZ" dirty="0"/>
        </a:p>
      </dgm:t>
    </dgm:pt>
    <dgm:pt modelId="{34E20A55-71E5-400B-AF29-D71336C93552}" type="parTrans" cxnId="{044E7A53-CFF4-4687-BC4A-CF3BB41E501E}">
      <dgm:prSet/>
      <dgm:spPr/>
      <dgm:t>
        <a:bodyPr/>
        <a:lstStyle/>
        <a:p>
          <a:endParaRPr lang="cs-CZ" dirty="0"/>
        </a:p>
      </dgm:t>
    </dgm:pt>
    <dgm:pt modelId="{304E5A35-05BB-48ED-8A9A-8286A1AF933D}" type="sibTrans" cxnId="{044E7A53-CFF4-4687-BC4A-CF3BB41E501E}">
      <dgm:prSet/>
      <dgm:spPr/>
      <dgm:t>
        <a:bodyPr/>
        <a:lstStyle/>
        <a:p>
          <a:endParaRPr lang="cs-CZ"/>
        </a:p>
      </dgm:t>
    </dgm:pt>
    <dgm:pt modelId="{23905783-875D-437F-983E-774E01C1388F}">
      <dgm:prSet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Přílivové elektrárny</a:t>
          </a:r>
          <a:endParaRPr lang="cs-CZ" dirty="0"/>
        </a:p>
      </dgm:t>
    </dgm:pt>
    <dgm:pt modelId="{30420303-1F4B-42F1-900A-78A57B5A147E}" type="parTrans" cxnId="{C954A230-CE86-408D-B2C5-28E5DF8B958B}">
      <dgm:prSet/>
      <dgm:spPr/>
      <dgm:t>
        <a:bodyPr/>
        <a:lstStyle/>
        <a:p>
          <a:endParaRPr lang="cs-CZ" dirty="0"/>
        </a:p>
      </dgm:t>
    </dgm:pt>
    <dgm:pt modelId="{88B1ED0A-144A-4F76-9C53-251817EE2857}" type="sibTrans" cxnId="{C954A230-CE86-408D-B2C5-28E5DF8B958B}">
      <dgm:prSet/>
      <dgm:spPr/>
      <dgm:t>
        <a:bodyPr/>
        <a:lstStyle/>
        <a:p>
          <a:endParaRPr lang="cs-CZ"/>
        </a:p>
      </dgm:t>
    </dgm:pt>
    <dgm:pt modelId="{B9074DF7-353F-4BA4-9349-C1ECBEDC0A25}">
      <dgm:prSet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Větrné elektrárny</a:t>
          </a:r>
          <a:endParaRPr lang="cs-CZ" dirty="0"/>
        </a:p>
      </dgm:t>
    </dgm:pt>
    <dgm:pt modelId="{080FB7C0-7992-47F9-9475-3004E0703D5E}" type="parTrans" cxnId="{B7255D0B-E51C-4551-89DF-B2B742E33ABA}">
      <dgm:prSet/>
      <dgm:spPr/>
      <dgm:t>
        <a:bodyPr/>
        <a:lstStyle/>
        <a:p>
          <a:endParaRPr lang="cs-CZ"/>
        </a:p>
      </dgm:t>
    </dgm:pt>
    <dgm:pt modelId="{0D6D124D-46E8-4228-AC1A-2F66FF2C061A}" type="sibTrans" cxnId="{B7255D0B-E51C-4551-89DF-B2B742E33ABA}">
      <dgm:prSet/>
      <dgm:spPr/>
      <dgm:t>
        <a:bodyPr/>
        <a:lstStyle/>
        <a:p>
          <a:endParaRPr lang="cs-CZ"/>
        </a:p>
      </dgm:t>
    </dgm:pt>
    <dgm:pt modelId="{2CE97690-B40D-4CDC-98CF-6A82F2886F7A}">
      <dgm:prSet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Geotermální elektrárny</a:t>
          </a:r>
          <a:endParaRPr lang="cs-CZ" dirty="0"/>
        </a:p>
      </dgm:t>
    </dgm:pt>
    <dgm:pt modelId="{C501C996-699B-451B-9F49-9CEC5C8B18C4}" type="parTrans" cxnId="{E2FEB743-0D87-401B-9D40-EFDFFAE1C31B}">
      <dgm:prSet/>
      <dgm:spPr/>
      <dgm:t>
        <a:bodyPr/>
        <a:lstStyle/>
        <a:p>
          <a:endParaRPr lang="cs-CZ"/>
        </a:p>
      </dgm:t>
    </dgm:pt>
    <dgm:pt modelId="{7F8BCC99-B962-4559-A9D1-03E2759F0414}" type="sibTrans" cxnId="{E2FEB743-0D87-401B-9D40-EFDFFAE1C31B}">
      <dgm:prSet/>
      <dgm:spPr/>
      <dgm:t>
        <a:bodyPr/>
        <a:lstStyle/>
        <a:p>
          <a:endParaRPr lang="cs-CZ"/>
        </a:p>
      </dgm:t>
    </dgm:pt>
    <dgm:pt modelId="{4F0833C4-61D7-4FE7-B424-725B9A900BEC}">
      <dgm:prSet>
        <dgm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dirty="0" smtClean="0"/>
            <a:t>Solární elektrárny</a:t>
          </a:r>
          <a:endParaRPr lang="cs-CZ" dirty="0"/>
        </a:p>
      </dgm:t>
    </dgm:pt>
    <dgm:pt modelId="{D53AA820-17F4-4522-9228-34B14F387928}" type="parTrans" cxnId="{FB288D4F-5511-430A-9D0B-8CD848E7D851}">
      <dgm:prSet/>
      <dgm:spPr/>
      <dgm:t>
        <a:bodyPr/>
        <a:lstStyle/>
        <a:p>
          <a:endParaRPr lang="cs-CZ"/>
        </a:p>
      </dgm:t>
    </dgm:pt>
    <dgm:pt modelId="{41B02BF5-288B-4E2B-A345-053169DF4BBE}" type="sibTrans" cxnId="{FB288D4F-5511-430A-9D0B-8CD848E7D851}">
      <dgm:prSet/>
      <dgm:spPr/>
      <dgm:t>
        <a:bodyPr/>
        <a:lstStyle/>
        <a:p>
          <a:endParaRPr lang="cs-CZ"/>
        </a:p>
      </dgm:t>
    </dgm:pt>
    <dgm:pt modelId="{4618660C-3541-48C5-B658-9EA4539F5E90}" type="pres">
      <dgm:prSet presAssocID="{0415C50E-29E8-4469-A671-92E5BD0B44F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2D0F52F-075A-47AF-8262-887B0BA77CBB}" type="pres">
      <dgm:prSet presAssocID="{8EFA6E2F-3E9F-48F5-ACD9-DDCA93FCD942}" presName="root1" presStyleCnt="0"/>
      <dgm:spPr/>
    </dgm:pt>
    <dgm:pt modelId="{3C04A66E-B3FC-4062-850F-BBCA603B2199}" type="pres">
      <dgm:prSet presAssocID="{8EFA6E2F-3E9F-48F5-ACD9-DDCA93FCD942}" presName="LevelOneTextNode" presStyleLbl="node0" presStyleIdx="0" presStyleCnt="1" custScaleX="106735" custScaleY="143522" custLinFactNeighborX="-89248" custLinFactNeighborY="6647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4CC8085-7CDD-44BA-AC41-3CCB72796AFA}" type="pres">
      <dgm:prSet presAssocID="{8EFA6E2F-3E9F-48F5-ACD9-DDCA93FCD942}" presName="level2hierChild" presStyleCnt="0"/>
      <dgm:spPr/>
    </dgm:pt>
    <dgm:pt modelId="{F02602D1-FB31-49EC-BCE8-65A807ACBF83}" type="pres">
      <dgm:prSet presAssocID="{7F25DB20-869A-4204-8972-BE2BAE651979}" presName="conn2-1" presStyleLbl="parChTrans1D2" presStyleIdx="0" presStyleCnt="4"/>
      <dgm:spPr/>
      <dgm:t>
        <a:bodyPr/>
        <a:lstStyle/>
        <a:p>
          <a:endParaRPr lang="cs-CZ"/>
        </a:p>
      </dgm:t>
    </dgm:pt>
    <dgm:pt modelId="{EAFF2B15-9BE8-434E-BFE7-54D9940F133D}" type="pres">
      <dgm:prSet presAssocID="{7F25DB20-869A-4204-8972-BE2BAE651979}" presName="connTx" presStyleLbl="parChTrans1D2" presStyleIdx="0" presStyleCnt="4"/>
      <dgm:spPr/>
      <dgm:t>
        <a:bodyPr/>
        <a:lstStyle/>
        <a:p>
          <a:endParaRPr lang="cs-CZ"/>
        </a:p>
      </dgm:t>
    </dgm:pt>
    <dgm:pt modelId="{89F98B5D-8128-40E6-AE4F-EA78B1048BCE}" type="pres">
      <dgm:prSet presAssocID="{09E08C0E-0529-4026-A42C-96241D983E40}" presName="root2" presStyleCnt="0"/>
      <dgm:spPr/>
    </dgm:pt>
    <dgm:pt modelId="{6F7A7097-B453-4041-B062-10D377DB70EA}" type="pres">
      <dgm:prSet presAssocID="{09E08C0E-0529-4026-A42C-96241D983E40}" presName="LevelTwoTextNode" presStyleLbl="node2" presStyleIdx="0" presStyleCnt="4" custLinFactNeighborX="-47776" custLinFactNeighborY="-45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46767BB-6E40-4CF9-BDC9-7CB9ED2F4ED2}" type="pres">
      <dgm:prSet presAssocID="{09E08C0E-0529-4026-A42C-96241D983E40}" presName="level3hierChild" presStyleCnt="0"/>
      <dgm:spPr/>
    </dgm:pt>
    <dgm:pt modelId="{396FF38A-8136-40D2-B794-534849B368D7}" type="pres">
      <dgm:prSet presAssocID="{0394DF8F-C714-4858-A68D-955D880AD85A}" presName="conn2-1" presStyleLbl="parChTrans1D2" presStyleIdx="1" presStyleCnt="4"/>
      <dgm:spPr/>
      <dgm:t>
        <a:bodyPr/>
        <a:lstStyle/>
        <a:p>
          <a:endParaRPr lang="cs-CZ"/>
        </a:p>
      </dgm:t>
    </dgm:pt>
    <dgm:pt modelId="{FE1FDB74-C7E1-4326-8B33-1341B6424987}" type="pres">
      <dgm:prSet presAssocID="{0394DF8F-C714-4858-A68D-955D880AD85A}" presName="connTx" presStyleLbl="parChTrans1D2" presStyleIdx="1" presStyleCnt="4"/>
      <dgm:spPr/>
      <dgm:t>
        <a:bodyPr/>
        <a:lstStyle/>
        <a:p>
          <a:endParaRPr lang="cs-CZ"/>
        </a:p>
      </dgm:t>
    </dgm:pt>
    <dgm:pt modelId="{FE1D528D-E2AF-4840-A90A-F34E1BEF0CA7}" type="pres">
      <dgm:prSet presAssocID="{EFBC2399-5127-4ADC-87D9-8C3B08C07E3F}" presName="root2" presStyleCnt="0"/>
      <dgm:spPr/>
    </dgm:pt>
    <dgm:pt modelId="{9EF59EED-B946-49E1-978E-74228EB2F203}" type="pres">
      <dgm:prSet presAssocID="{EFBC2399-5127-4ADC-87D9-8C3B08C07E3F}" presName="LevelTwoTextNode" presStyleLbl="node2" presStyleIdx="1" presStyleCnt="4" custLinFactNeighborX="-47776" custLinFactNeighborY="1628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87E1287-D898-4948-976A-9F76CD631F66}" type="pres">
      <dgm:prSet presAssocID="{EFBC2399-5127-4ADC-87D9-8C3B08C07E3F}" presName="level3hierChild" presStyleCnt="0"/>
      <dgm:spPr/>
    </dgm:pt>
    <dgm:pt modelId="{863508EC-1083-4933-A233-C3813CA2BC38}" type="pres">
      <dgm:prSet presAssocID="{504584A7-B770-4158-B909-E978F926A380}" presName="conn2-1" presStyleLbl="parChTrans1D2" presStyleIdx="2" presStyleCnt="4"/>
      <dgm:spPr/>
      <dgm:t>
        <a:bodyPr/>
        <a:lstStyle/>
        <a:p>
          <a:endParaRPr lang="cs-CZ"/>
        </a:p>
      </dgm:t>
    </dgm:pt>
    <dgm:pt modelId="{69045E2E-17A5-4D3F-98EC-B714037AB233}" type="pres">
      <dgm:prSet presAssocID="{504584A7-B770-4158-B909-E978F926A380}" presName="connTx" presStyleLbl="parChTrans1D2" presStyleIdx="2" presStyleCnt="4"/>
      <dgm:spPr/>
      <dgm:t>
        <a:bodyPr/>
        <a:lstStyle/>
        <a:p>
          <a:endParaRPr lang="cs-CZ"/>
        </a:p>
      </dgm:t>
    </dgm:pt>
    <dgm:pt modelId="{D3FFA426-DF40-4AE8-8D19-60737E44C596}" type="pres">
      <dgm:prSet presAssocID="{0E344A97-E2F3-4BF6-90DD-CBC3BBBCB151}" presName="root2" presStyleCnt="0"/>
      <dgm:spPr/>
    </dgm:pt>
    <dgm:pt modelId="{790FFF5B-0F21-47C1-8B00-8D039CF5E51D}" type="pres">
      <dgm:prSet presAssocID="{0E344A97-E2F3-4BF6-90DD-CBC3BBBCB151}" presName="LevelTwoTextNode" presStyleLbl="node2" presStyleIdx="2" presStyleCnt="4" custLinFactNeighborX="-47776" custLinFactNeighborY="3302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5790D92-E80D-49BB-AA2B-9A8C49B47ECB}" type="pres">
      <dgm:prSet presAssocID="{0E344A97-E2F3-4BF6-90DD-CBC3BBBCB151}" presName="level3hierChild" presStyleCnt="0"/>
      <dgm:spPr/>
    </dgm:pt>
    <dgm:pt modelId="{C07E6571-1E1C-49BF-A5CF-4DE2E623323A}" type="pres">
      <dgm:prSet presAssocID="{34E20A55-71E5-400B-AF29-D71336C93552}" presName="conn2-1" presStyleLbl="parChTrans1D2" presStyleIdx="3" presStyleCnt="4"/>
      <dgm:spPr/>
      <dgm:t>
        <a:bodyPr/>
        <a:lstStyle/>
        <a:p>
          <a:endParaRPr lang="cs-CZ"/>
        </a:p>
      </dgm:t>
    </dgm:pt>
    <dgm:pt modelId="{B7CCB20E-51B2-411F-983B-1212435C3AC4}" type="pres">
      <dgm:prSet presAssocID="{34E20A55-71E5-400B-AF29-D71336C93552}" presName="connTx" presStyleLbl="parChTrans1D2" presStyleIdx="3" presStyleCnt="4"/>
      <dgm:spPr/>
      <dgm:t>
        <a:bodyPr/>
        <a:lstStyle/>
        <a:p>
          <a:endParaRPr lang="cs-CZ"/>
        </a:p>
      </dgm:t>
    </dgm:pt>
    <dgm:pt modelId="{DB4E2792-827C-4E10-86CA-68B748B01671}" type="pres">
      <dgm:prSet presAssocID="{4810709D-0D8D-4287-8025-12EC55001CAE}" presName="root2" presStyleCnt="0"/>
      <dgm:spPr/>
    </dgm:pt>
    <dgm:pt modelId="{2C4770DF-55C9-4C7A-A913-E66FFD346AA8}" type="pres">
      <dgm:prSet presAssocID="{4810709D-0D8D-4287-8025-12EC55001CAE}" presName="LevelTwoTextNode" presStyleLbl="node2" presStyleIdx="3" presStyleCnt="4" custLinFactNeighborX="-47776" custLinFactNeighborY="6173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82DACBE-4555-4185-96AC-C480A9B2CCA3}" type="pres">
      <dgm:prSet presAssocID="{4810709D-0D8D-4287-8025-12EC55001CAE}" presName="level3hierChild" presStyleCnt="0"/>
      <dgm:spPr/>
    </dgm:pt>
    <dgm:pt modelId="{B9DF7ABF-4FB8-4B87-B51E-F0420F63039C}" type="pres">
      <dgm:prSet presAssocID="{30420303-1F4B-42F1-900A-78A57B5A147E}" presName="conn2-1" presStyleLbl="parChTrans1D3" presStyleIdx="0" presStyleCnt="4"/>
      <dgm:spPr/>
      <dgm:t>
        <a:bodyPr/>
        <a:lstStyle/>
        <a:p>
          <a:endParaRPr lang="cs-CZ"/>
        </a:p>
      </dgm:t>
    </dgm:pt>
    <dgm:pt modelId="{D5393449-074D-49A4-9B3D-7DF1080CA11B}" type="pres">
      <dgm:prSet presAssocID="{30420303-1F4B-42F1-900A-78A57B5A147E}" presName="connTx" presStyleLbl="parChTrans1D3" presStyleIdx="0" presStyleCnt="4"/>
      <dgm:spPr/>
      <dgm:t>
        <a:bodyPr/>
        <a:lstStyle/>
        <a:p>
          <a:endParaRPr lang="cs-CZ"/>
        </a:p>
      </dgm:t>
    </dgm:pt>
    <dgm:pt modelId="{6CC2AD8F-8A1A-4B53-986B-B2555EF1A7D8}" type="pres">
      <dgm:prSet presAssocID="{23905783-875D-437F-983E-774E01C1388F}" presName="root2" presStyleCnt="0"/>
      <dgm:spPr/>
    </dgm:pt>
    <dgm:pt modelId="{92B3DAA1-A3E1-41AB-862B-546D63F168FF}" type="pres">
      <dgm:prSet presAssocID="{23905783-875D-437F-983E-774E01C1388F}" presName="LevelTwoTextNode" presStyleLbl="node3" presStyleIdx="0" presStyleCnt="4" custScaleY="91568" custLinFactY="-66240" custLinFactNeighborX="-4741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B6A597D-884C-4442-AB02-58014E67FB21}" type="pres">
      <dgm:prSet presAssocID="{23905783-875D-437F-983E-774E01C1388F}" presName="level3hierChild" presStyleCnt="0"/>
      <dgm:spPr/>
    </dgm:pt>
    <dgm:pt modelId="{58675EFF-8BCF-4482-9072-5F0F7185BD9D}" type="pres">
      <dgm:prSet presAssocID="{D53AA820-17F4-4522-9228-34B14F387928}" presName="conn2-1" presStyleLbl="parChTrans1D3" presStyleIdx="1" presStyleCnt="4"/>
      <dgm:spPr/>
    </dgm:pt>
    <dgm:pt modelId="{877E1985-931F-430C-935D-9D132D16E008}" type="pres">
      <dgm:prSet presAssocID="{D53AA820-17F4-4522-9228-34B14F387928}" presName="connTx" presStyleLbl="parChTrans1D3" presStyleIdx="1" presStyleCnt="4"/>
      <dgm:spPr/>
    </dgm:pt>
    <dgm:pt modelId="{DDE54AD8-B26C-40AA-A9A9-E87824EA89E0}" type="pres">
      <dgm:prSet presAssocID="{4F0833C4-61D7-4FE7-B424-725B9A900BEC}" presName="root2" presStyleCnt="0"/>
      <dgm:spPr/>
    </dgm:pt>
    <dgm:pt modelId="{78F8C014-0D68-4538-AB6F-AD58CAD1D111}" type="pres">
      <dgm:prSet presAssocID="{4F0833C4-61D7-4FE7-B424-725B9A900BEC}" presName="LevelTwoTextNode" presStyleLbl="node3" presStyleIdx="1" presStyleCnt="4" custLinFactY="-42238" custLinFactNeighborX="-4741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96917EA-DB8D-4EB8-A246-48A7AA4B0776}" type="pres">
      <dgm:prSet presAssocID="{4F0833C4-61D7-4FE7-B424-725B9A900BEC}" presName="level3hierChild" presStyleCnt="0"/>
      <dgm:spPr/>
    </dgm:pt>
    <dgm:pt modelId="{C5FF8219-C462-4147-B632-BA5226EB73FE}" type="pres">
      <dgm:prSet presAssocID="{C501C996-699B-451B-9F49-9CEC5C8B18C4}" presName="conn2-1" presStyleLbl="parChTrans1D3" presStyleIdx="2" presStyleCnt="4"/>
      <dgm:spPr/>
    </dgm:pt>
    <dgm:pt modelId="{951F6AD7-45CB-4813-AC52-DFBB1D6E8154}" type="pres">
      <dgm:prSet presAssocID="{C501C996-699B-451B-9F49-9CEC5C8B18C4}" presName="connTx" presStyleLbl="parChTrans1D3" presStyleIdx="2" presStyleCnt="4"/>
      <dgm:spPr/>
    </dgm:pt>
    <dgm:pt modelId="{A44B6D3E-3036-4DAC-8F59-BA7BD3366610}" type="pres">
      <dgm:prSet presAssocID="{2CE97690-B40D-4CDC-98CF-6A82F2886F7A}" presName="root2" presStyleCnt="0"/>
      <dgm:spPr/>
    </dgm:pt>
    <dgm:pt modelId="{F13C94A0-7129-4111-973B-D1EDD3472AE2}" type="pres">
      <dgm:prSet presAssocID="{2CE97690-B40D-4CDC-98CF-6A82F2886F7A}" presName="LevelTwoTextNode" presStyleLbl="node3" presStyleIdx="2" presStyleCnt="4" custLinFactNeighborX="-4741" custLinFactNeighborY="-9402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1DFABCD-DD0D-43FF-AEBD-E665392B6B48}" type="pres">
      <dgm:prSet presAssocID="{2CE97690-B40D-4CDC-98CF-6A82F2886F7A}" presName="level3hierChild" presStyleCnt="0"/>
      <dgm:spPr/>
    </dgm:pt>
    <dgm:pt modelId="{579D151B-B59B-42BE-ACB2-306CC71DBDC8}" type="pres">
      <dgm:prSet presAssocID="{080FB7C0-7992-47F9-9475-3004E0703D5E}" presName="conn2-1" presStyleLbl="parChTrans1D3" presStyleIdx="3" presStyleCnt="4"/>
      <dgm:spPr/>
    </dgm:pt>
    <dgm:pt modelId="{66833F59-590C-4F11-9C98-B60113BA1ECE}" type="pres">
      <dgm:prSet presAssocID="{080FB7C0-7992-47F9-9475-3004E0703D5E}" presName="connTx" presStyleLbl="parChTrans1D3" presStyleIdx="3" presStyleCnt="4"/>
      <dgm:spPr/>
    </dgm:pt>
    <dgm:pt modelId="{0858313D-A190-4C9F-84BE-BACD7A974F68}" type="pres">
      <dgm:prSet presAssocID="{B9074DF7-353F-4BA4-9349-C1ECBEDC0A25}" presName="root2" presStyleCnt="0"/>
      <dgm:spPr/>
    </dgm:pt>
    <dgm:pt modelId="{BA64363B-6AEF-4F3B-9DD0-10DD6277196C}" type="pres">
      <dgm:prSet presAssocID="{B9074DF7-353F-4BA4-9349-C1ECBEDC0A25}" presName="LevelTwoTextNode" presStyleLbl="node3" presStyleIdx="3" presStyleCnt="4" custLinFactNeighborX="-4741" custLinFactNeighborY="-6757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08E0043-A67F-4E6C-B035-0D161C54F641}" type="pres">
      <dgm:prSet presAssocID="{B9074DF7-353F-4BA4-9349-C1ECBEDC0A25}" presName="level3hierChild" presStyleCnt="0"/>
      <dgm:spPr/>
    </dgm:pt>
  </dgm:ptLst>
  <dgm:cxnLst>
    <dgm:cxn modelId="{54ECF181-CBA5-4FA8-A9C7-B1AC5B996C76}" srcId="{8EFA6E2F-3E9F-48F5-ACD9-DDCA93FCD942}" destId="{09E08C0E-0529-4026-A42C-96241D983E40}" srcOrd="0" destOrd="0" parTransId="{7F25DB20-869A-4204-8972-BE2BAE651979}" sibTransId="{1E8DFC45-27CD-452D-BF22-49B0BD639C78}"/>
    <dgm:cxn modelId="{C1448A32-26B4-4516-94A8-1CAE4AEEA1C6}" type="presOf" srcId="{7F25DB20-869A-4204-8972-BE2BAE651979}" destId="{EAFF2B15-9BE8-434E-BFE7-54D9940F133D}" srcOrd="1" destOrd="0" presId="urn:microsoft.com/office/officeart/2005/8/layout/hierarchy2"/>
    <dgm:cxn modelId="{69B98CDB-8BEF-4689-8353-614E62C75E8A}" type="presOf" srcId="{34E20A55-71E5-400B-AF29-D71336C93552}" destId="{B7CCB20E-51B2-411F-983B-1212435C3AC4}" srcOrd="1" destOrd="0" presId="urn:microsoft.com/office/officeart/2005/8/layout/hierarchy2"/>
    <dgm:cxn modelId="{3068BC6C-4FBC-4408-8343-ED08B063C564}" type="presOf" srcId="{23905783-875D-437F-983E-774E01C1388F}" destId="{92B3DAA1-A3E1-41AB-862B-546D63F168FF}" srcOrd="0" destOrd="0" presId="urn:microsoft.com/office/officeart/2005/8/layout/hierarchy2"/>
    <dgm:cxn modelId="{41250BDF-9B20-42E4-8256-35CA83AA7269}" type="presOf" srcId="{0394DF8F-C714-4858-A68D-955D880AD85A}" destId="{396FF38A-8136-40D2-B794-534849B368D7}" srcOrd="0" destOrd="0" presId="urn:microsoft.com/office/officeart/2005/8/layout/hierarchy2"/>
    <dgm:cxn modelId="{222D878E-C5BA-4CFF-8AE0-CBB57BC42473}" srcId="{0415C50E-29E8-4469-A671-92E5BD0B44FA}" destId="{8EFA6E2F-3E9F-48F5-ACD9-DDCA93FCD942}" srcOrd="0" destOrd="0" parTransId="{13CD1499-D0F2-44D7-A14F-70F9CB9A7926}" sibTransId="{E04CD49F-01F3-47CF-91EE-5BA19BFB5D2E}"/>
    <dgm:cxn modelId="{A74FC8AF-DC1D-4E31-AC37-293B36F0610E}" type="presOf" srcId="{B9074DF7-353F-4BA4-9349-C1ECBEDC0A25}" destId="{BA64363B-6AEF-4F3B-9DD0-10DD6277196C}" srcOrd="0" destOrd="0" presId="urn:microsoft.com/office/officeart/2005/8/layout/hierarchy2"/>
    <dgm:cxn modelId="{044E7A53-CFF4-4687-BC4A-CF3BB41E501E}" srcId="{8EFA6E2F-3E9F-48F5-ACD9-DDCA93FCD942}" destId="{4810709D-0D8D-4287-8025-12EC55001CAE}" srcOrd="3" destOrd="0" parTransId="{34E20A55-71E5-400B-AF29-D71336C93552}" sibTransId="{304E5A35-05BB-48ED-8A9A-8286A1AF933D}"/>
    <dgm:cxn modelId="{4D308002-A821-42F6-BF4F-933526F44504}" type="presOf" srcId="{C501C996-699B-451B-9F49-9CEC5C8B18C4}" destId="{951F6AD7-45CB-4813-AC52-DFBB1D6E8154}" srcOrd="1" destOrd="0" presId="urn:microsoft.com/office/officeart/2005/8/layout/hierarchy2"/>
    <dgm:cxn modelId="{3FBCEF7F-6EBF-4C19-9326-638A7A644314}" srcId="{8EFA6E2F-3E9F-48F5-ACD9-DDCA93FCD942}" destId="{EFBC2399-5127-4ADC-87D9-8C3B08C07E3F}" srcOrd="1" destOrd="0" parTransId="{0394DF8F-C714-4858-A68D-955D880AD85A}" sibTransId="{39BDE7A0-904E-42A8-9A58-10E732BFC423}"/>
    <dgm:cxn modelId="{857705C1-CDDE-488A-8C42-97179BC0181A}" srcId="{8EFA6E2F-3E9F-48F5-ACD9-DDCA93FCD942}" destId="{0E344A97-E2F3-4BF6-90DD-CBC3BBBCB151}" srcOrd="2" destOrd="0" parTransId="{504584A7-B770-4158-B909-E978F926A380}" sibTransId="{72697D0D-E666-46A7-989F-4D9B8647DF3C}"/>
    <dgm:cxn modelId="{3A9E38B3-D5F3-46F6-9F3B-BFDFA79D7A8E}" type="presOf" srcId="{4F0833C4-61D7-4FE7-B424-725B9A900BEC}" destId="{78F8C014-0D68-4538-AB6F-AD58CAD1D111}" srcOrd="0" destOrd="0" presId="urn:microsoft.com/office/officeart/2005/8/layout/hierarchy2"/>
    <dgm:cxn modelId="{F9EFD00F-C0AF-4DEF-8C8B-88EA11C5485A}" type="presOf" srcId="{504584A7-B770-4158-B909-E978F926A380}" destId="{863508EC-1083-4933-A233-C3813CA2BC38}" srcOrd="0" destOrd="0" presId="urn:microsoft.com/office/officeart/2005/8/layout/hierarchy2"/>
    <dgm:cxn modelId="{C06EE723-9748-42B4-A50E-7F6BBA1F5ABD}" type="presOf" srcId="{0415C50E-29E8-4469-A671-92E5BD0B44FA}" destId="{4618660C-3541-48C5-B658-9EA4539F5E90}" srcOrd="0" destOrd="0" presId="urn:microsoft.com/office/officeart/2005/8/layout/hierarchy2"/>
    <dgm:cxn modelId="{9E4BDB04-A82E-4C00-814D-C856B58EDBCA}" type="presOf" srcId="{C501C996-699B-451B-9F49-9CEC5C8B18C4}" destId="{C5FF8219-C462-4147-B632-BA5226EB73FE}" srcOrd="0" destOrd="0" presId="urn:microsoft.com/office/officeart/2005/8/layout/hierarchy2"/>
    <dgm:cxn modelId="{A220331C-2CF6-4EDE-BB3F-C862F2751532}" type="presOf" srcId="{7F25DB20-869A-4204-8972-BE2BAE651979}" destId="{F02602D1-FB31-49EC-BCE8-65A807ACBF83}" srcOrd="0" destOrd="0" presId="urn:microsoft.com/office/officeart/2005/8/layout/hierarchy2"/>
    <dgm:cxn modelId="{81357A52-501A-4FDF-A00D-CD25C6796E11}" type="presOf" srcId="{D53AA820-17F4-4522-9228-34B14F387928}" destId="{877E1985-931F-430C-935D-9D132D16E008}" srcOrd="1" destOrd="0" presId="urn:microsoft.com/office/officeart/2005/8/layout/hierarchy2"/>
    <dgm:cxn modelId="{C954A230-CE86-408D-B2C5-28E5DF8B958B}" srcId="{4810709D-0D8D-4287-8025-12EC55001CAE}" destId="{23905783-875D-437F-983E-774E01C1388F}" srcOrd="0" destOrd="0" parTransId="{30420303-1F4B-42F1-900A-78A57B5A147E}" sibTransId="{88B1ED0A-144A-4F76-9C53-251817EE2857}"/>
    <dgm:cxn modelId="{45B12113-4897-45C4-AAAF-EB0EA063BE26}" type="presOf" srcId="{080FB7C0-7992-47F9-9475-3004E0703D5E}" destId="{66833F59-590C-4F11-9C98-B60113BA1ECE}" srcOrd="1" destOrd="0" presId="urn:microsoft.com/office/officeart/2005/8/layout/hierarchy2"/>
    <dgm:cxn modelId="{F70C007C-56BD-4033-A37A-E683F18E74F4}" type="presOf" srcId="{34E20A55-71E5-400B-AF29-D71336C93552}" destId="{C07E6571-1E1C-49BF-A5CF-4DE2E623323A}" srcOrd="0" destOrd="0" presId="urn:microsoft.com/office/officeart/2005/8/layout/hierarchy2"/>
    <dgm:cxn modelId="{A6F27629-1792-412B-BA98-309CE6506549}" type="presOf" srcId="{8EFA6E2F-3E9F-48F5-ACD9-DDCA93FCD942}" destId="{3C04A66E-B3FC-4062-850F-BBCA603B2199}" srcOrd="0" destOrd="0" presId="urn:microsoft.com/office/officeart/2005/8/layout/hierarchy2"/>
    <dgm:cxn modelId="{28499C3C-8023-4567-830C-E80069EA6A7C}" type="presOf" srcId="{09E08C0E-0529-4026-A42C-96241D983E40}" destId="{6F7A7097-B453-4041-B062-10D377DB70EA}" srcOrd="0" destOrd="0" presId="urn:microsoft.com/office/officeart/2005/8/layout/hierarchy2"/>
    <dgm:cxn modelId="{FB288D4F-5511-430A-9D0B-8CD848E7D851}" srcId="{4810709D-0D8D-4287-8025-12EC55001CAE}" destId="{4F0833C4-61D7-4FE7-B424-725B9A900BEC}" srcOrd="1" destOrd="0" parTransId="{D53AA820-17F4-4522-9228-34B14F387928}" sibTransId="{41B02BF5-288B-4E2B-A345-053169DF4BBE}"/>
    <dgm:cxn modelId="{4EECDC45-FADB-4056-AD7F-B9DCDEC04287}" type="presOf" srcId="{30420303-1F4B-42F1-900A-78A57B5A147E}" destId="{D5393449-074D-49A4-9B3D-7DF1080CA11B}" srcOrd="1" destOrd="0" presId="urn:microsoft.com/office/officeart/2005/8/layout/hierarchy2"/>
    <dgm:cxn modelId="{B81492DF-3EFD-48C1-9A01-2204A2345FA7}" type="presOf" srcId="{504584A7-B770-4158-B909-E978F926A380}" destId="{69045E2E-17A5-4D3F-98EC-B714037AB233}" srcOrd="1" destOrd="0" presId="urn:microsoft.com/office/officeart/2005/8/layout/hierarchy2"/>
    <dgm:cxn modelId="{C9E5D446-B168-429F-82AE-3E13C91829D7}" type="presOf" srcId="{2CE97690-B40D-4CDC-98CF-6A82F2886F7A}" destId="{F13C94A0-7129-4111-973B-D1EDD3472AE2}" srcOrd="0" destOrd="0" presId="urn:microsoft.com/office/officeart/2005/8/layout/hierarchy2"/>
    <dgm:cxn modelId="{E2FEB743-0D87-401B-9D40-EFDFFAE1C31B}" srcId="{4810709D-0D8D-4287-8025-12EC55001CAE}" destId="{2CE97690-B40D-4CDC-98CF-6A82F2886F7A}" srcOrd="2" destOrd="0" parTransId="{C501C996-699B-451B-9F49-9CEC5C8B18C4}" sibTransId="{7F8BCC99-B962-4559-A9D1-03E2759F0414}"/>
    <dgm:cxn modelId="{B7255D0B-E51C-4551-89DF-B2B742E33ABA}" srcId="{4810709D-0D8D-4287-8025-12EC55001CAE}" destId="{B9074DF7-353F-4BA4-9349-C1ECBEDC0A25}" srcOrd="3" destOrd="0" parTransId="{080FB7C0-7992-47F9-9475-3004E0703D5E}" sibTransId="{0D6D124D-46E8-4228-AC1A-2F66FF2C061A}"/>
    <dgm:cxn modelId="{AA59CEC5-8C68-469E-A926-F1A2185FFF33}" type="presOf" srcId="{4810709D-0D8D-4287-8025-12EC55001CAE}" destId="{2C4770DF-55C9-4C7A-A913-E66FFD346AA8}" srcOrd="0" destOrd="0" presId="urn:microsoft.com/office/officeart/2005/8/layout/hierarchy2"/>
    <dgm:cxn modelId="{C95A500A-E8BB-408E-869B-53B84794D31B}" type="presOf" srcId="{080FB7C0-7992-47F9-9475-3004E0703D5E}" destId="{579D151B-B59B-42BE-ACB2-306CC71DBDC8}" srcOrd="0" destOrd="0" presId="urn:microsoft.com/office/officeart/2005/8/layout/hierarchy2"/>
    <dgm:cxn modelId="{D39E6763-2163-41F6-A313-21224EC3D239}" type="presOf" srcId="{EFBC2399-5127-4ADC-87D9-8C3B08C07E3F}" destId="{9EF59EED-B946-49E1-978E-74228EB2F203}" srcOrd="0" destOrd="0" presId="urn:microsoft.com/office/officeart/2005/8/layout/hierarchy2"/>
    <dgm:cxn modelId="{B9E29C57-783D-403F-B7D7-1FFE1136A88E}" type="presOf" srcId="{0394DF8F-C714-4858-A68D-955D880AD85A}" destId="{FE1FDB74-C7E1-4326-8B33-1341B6424987}" srcOrd="1" destOrd="0" presId="urn:microsoft.com/office/officeart/2005/8/layout/hierarchy2"/>
    <dgm:cxn modelId="{6FF2A34F-2B91-4693-884C-C6BC55B64AD7}" type="presOf" srcId="{30420303-1F4B-42F1-900A-78A57B5A147E}" destId="{B9DF7ABF-4FB8-4B87-B51E-F0420F63039C}" srcOrd="0" destOrd="0" presId="urn:microsoft.com/office/officeart/2005/8/layout/hierarchy2"/>
    <dgm:cxn modelId="{19BB3F75-1C9C-40D7-BD15-2C15C2C79BB7}" type="presOf" srcId="{D53AA820-17F4-4522-9228-34B14F387928}" destId="{58675EFF-8BCF-4482-9072-5F0F7185BD9D}" srcOrd="0" destOrd="0" presId="urn:microsoft.com/office/officeart/2005/8/layout/hierarchy2"/>
    <dgm:cxn modelId="{0CDDB617-C65B-4950-A007-1CFDC3D2B679}" type="presOf" srcId="{0E344A97-E2F3-4BF6-90DD-CBC3BBBCB151}" destId="{790FFF5B-0F21-47C1-8B00-8D039CF5E51D}" srcOrd="0" destOrd="0" presId="urn:microsoft.com/office/officeart/2005/8/layout/hierarchy2"/>
    <dgm:cxn modelId="{761AD784-E9C8-469D-B11F-9F0080CA01E4}" type="presParOf" srcId="{4618660C-3541-48C5-B658-9EA4539F5E90}" destId="{A2D0F52F-075A-47AF-8262-887B0BA77CBB}" srcOrd="0" destOrd="0" presId="urn:microsoft.com/office/officeart/2005/8/layout/hierarchy2"/>
    <dgm:cxn modelId="{4F0E6A88-8315-4FAD-961C-B84B3DED6794}" type="presParOf" srcId="{A2D0F52F-075A-47AF-8262-887B0BA77CBB}" destId="{3C04A66E-B3FC-4062-850F-BBCA603B2199}" srcOrd="0" destOrd="0" presId="urn:microsoft.com/office/officeart/2005/8/layout/hierarchy2"/>
    <dgm:cxn modelId="{16CEF7A9-AEA9-41F3-B7DD-0C49D826728C}" type="presParOf" srcId="{A2D0F52F-075A-47AF-8262-887B0BA77CBB}" destId="{24CC8085-7CDD-44BA-AC41-3CCB72796AFA}" srcOrd="1" destOrd="0" presId="urn:microsoft.com/office/officeart/2005/8/layout/hierarchy2"/>
    <dgm:cxn modelId="{97BD38BB-7BC0-43DE-BD8F-EF331CEAC346}" type="presParOf" srcId="{24CC8085-7CDD-44BA-AC41-3CCB72796AFA}" destId="{F02602D1-FB31-49EC-BCE8-65A807ACBF83}" srcOrd="0" destOrd="0" presId="urn:microsoft.com/office/officeart/2005/8/layout/hierarchy2"/>
    <dgm:cxn modelId="{A63F0459-2BC8-4891-A409-E9DDB4472926}" type="presParOf" srcId="{F02602D1-FB31-49EC-BCE8-65A807ACBF83}" destId="{EAFF2B15-9BE8-434E-BFE7-54D9940F133D}" srcOrd="0" destOrd="0" presId="urn:microsoft.com/office/officeart/2005/8/layout/hierarchy2"/>
    <dgm:cxn modelId="{76723CE1-73A3-43CF-B27B-B8800B8E71BD}" type="presParOf" srcId="{24CC8085-7CDD-44BA-AC41-3CCB72796AFA}" destId="{89F98B5D-8128-40E6-AE4F-EA78B1048BCE}" srcOrd="1" destOrd="0" presId="urn:microsoft.com/office/officeart/2005/8/layout/hierarchy2"/>
    <dgm:cxn modelId="{8C62A955-30BE-4B9B-A8F5-88221AAF30DC}" type="presParOf" srcId="{89F98B5D-8128-40E6-AE4F-EA78B1048BCE}" destId="{6F7A7097-B453-4041-B062-10D377DB70EA}" srcOrd="0" destOrd="0" presId="urn:microsoft.com/office/officeart/2005/8/layout/hierarchy2"/>
    <dgm:cxn modelId="{0DC558AC-BEE4-4083-93E1-1F49EBE6379F}" type="presParOf" srcId="{89F98B5D-8128-40E6-AE4F-EA78B1048BCE}" destId="{246767BB-6E40-4CF9-BDC9-7CB9ED2F4ED2}" srcOrd="1" destOrd="0" presId="urn:microsoft.com/office/officeart/2005/8/layout/hierarchy2"/>
    <dgm:cxn modelId="{35B3E3A7-EA6D-43E8-BA0E-0D416A20A1EB}" type="presParOf" srcId="{24CC8085-7CDD-44BA-AC41-3CCB72796AFA}" destId="{396FF38A-8136-40D2-B794-534849B368D7}" srcOrd="2" destOrd="0" presId="urn:microsoft.com/office/officeart/2005/8/layout/hierarchy2"/>
    <dgm:cxn modelId="{7D94505B-A5BF-4142-963F-5BBA582EE6B6}" type="presParOf" srcId="{396FF38A-8136-40D2-B794-534849B368D7}" destId="{FE1FDB74-C7E1-4326-8B33-1341B6424987}" srcOrd="0" destOrd="0" presId="urn:microsoft.com/office/officeart/2005/8/layout/hierarchy2"/>
    <dgm:cxn modelId="{E22714B6-EDBC-4030-9AE7-AC8FB9864917}" type="presParOf" srcId="{24CC8085-7CDD-44BA-AC41-3CCB72796AFA}" destId="{FE1D528D-E2AF-4840-A90A-F34E1BEF0CA7}" srcOrd="3" destOrd="0" presId="urn:microsoft.com/office/officeart/2005/8/layout/hierarchy2"/>
    <dgm:cxn modelId="{B4E0E8E7-0B40-474A-A8AC-E48F29B71E64}" type="presParOf" srcId="{FE1D528D-E2AF-4840-A90A-F34E1BEF0CA7}" destId="{9EF59EED-B946-49E1-978E-74228EB2F203}" srcOrd="0" destOrd="0" presId="urn:microsoft.com/office/officeart/2005/8/layout/hierarchy2"/>
    <dgm:cxn modelId="{F70BCC45-FFDC-4F11-BFDA-7CDB5AA3D275}" type="presParOf" srcId="{FE1D528D-E2AF-4840-A90A-F34E1BEF0CA7}" destId="{787E1287-D898-4948-976A-9F76CD631F66}" srcOrd="1" destOrd="0" presId="urn:microsoft.com/office/officeart/2005/8/layout/hierarchy2"/>
    <dgm:cxn modelId="{9CC887D0-6738-4C07-9239-097C4AE9A316}" type="presParOf" srcId="{24CC8085-7CDD-44BA-AC41-3CCB72796AFA}" destId="{863508EC-1083-4933-A233-C3813CA2BC38}" srcOrd="4" destOrd="0" presId="urn:microsoft.com/office/officeart/2005/8/layout/hierarchy2"/>
    <dgm:cxn modelId="{876DBAA9-0A6E-4E1B-A77A-36AEBA744557}" type="presParOf" srcId="{863508EC-1083-4933-A233-C3813CA2BC38}" destId="{69045E2E-17A5-4D3F-98EC-B714037AB233}" srcOrd="0" destOrd="0" presId="urn:microsoft.com/office/officeart/2005/8/layout/hierarchy2"/>
    <dgm:cxn modelId="{B73B0EDA-8F7E-44C3-A9FE-259D919E223C}" type="presParOf" srcId="{24CC8085-7CDD-44BA-AC41-3CCB72796AFA}" destId="{D3FFA426-DF40-4AE8-8D19-60737E44C596}" srcOrd="5" destOrd="0" presId="urn:microsoft.com/office/officeart/2005/8/layout/hierarchy2"/>
    <dgm:cxn modelId="{0893BECF-ED0E-4BF9-B6B2-8DCC7475F2FB}" type="presParOf" srcId="{D3FFA426-DF40-4AE8-8D19-60737E44C596}" destId="{790FFF5B-0F21-47C1-8B00-8D039CF5E51D}" srcOrd="0" destOrd="0" presId="urn:microsoft.com/office/officeart/2005/8/layout/hierarchy2"/>
    <dgm:cxn modelId="{1E377061-921A-4B48-A19A-902711062C65}" type="presParOf" srcId="{D3FFA426-DF40-4AE8-8D19-60737E44C596}" destId="{15790D92-E80D-49BB-AA2B-9A8C49B47ECB}" srcOrd="1" destOrd="0" presId="urn:microsoft.com/office/officeart/2005/8/layout/hierarchy2"/>
    <dgm:cxn modelId="{7D7584FF-68EC-481D-87AA-B34882F05741}" type="presParOf" srcId="{24CC8085-7CDD-44BA-AC41-3CCB72796AFA}" destId="{C07E6571-1E1C-49BF-A5CF-4DE2E623323A}" srcOrd="6" destOrd="0" presId="urn:microsoft.com/office/officeart/2005/8/layout/hierarchy2"/>
    <dgm:cxn modelId="{3F16685C-2CB1-4D79-9004-72D8E699B1FC}" type="presParOf" srcId="{C07E6571-1E1C-49BF-A5CF-4DE2E623323A}" destId="{B7CCB20E-51B2-411F-983B-1212435C3AC4}" srcOrd="0" destOrd="0" presId="urn:microsoft.com/office/officeart/2005/8/layout/hierarchy2"/>
    <dgm:cxn modelId="{E6FA31EE-DAAC-42F6-9502-A85541D58A12}" type="presParOf" srcId="{24CC8085-7CDD-44BA-AC41-3CCB72796AFA}" destId="{DB4E2792-827C-4E10-86CA-68B748B01671}" srcOrd="7" destOrd="0" presId="urn:microsoft.com/office/officeart/2005/8/layout/hierarchy2"/>
    <dgm:cxn modelId="{70471327-7264-42C6-9F9A-366FA43A4E92}" type="presParOf" srcId="{DB4E2792-827C-4E10-86CA-68B748B01671}" destId="{2C4770DF-55C9-4C7A-A913-E66FFD346AA8}" srcOrd="0" destOrd="0" presId="urn:microsoft.com/office/officeart/2005/8/layout/hierarchy2"/>
    <dgm:cxn modelId="{9B34D07E-AC7B-4A59-BF50-F44FACA998D2}" type="presParOf" srcId="{DB4E2792-827C-4E10-86CA-68B748B01671}" destId="{582DACBE-4555-4185-96AC-C480A9B2CCA3}" srcOrd="1" destOrd="0" presId="urn:microsoft.com/office/officeart/2005/8/layout/hierarchy2"/>
    <dgm:cxn modelId="{361A5237-3345-4EFA-B89B-CCCD24779A62}" type="presParOf" srcId="{582DACBE-4555-4185-96AC-C480A9B2CCA3}" destId="{B9DF7ABF-4FB8-4B87-B51E-F0420F63039C}" srcOrd="0" destOrd="0" presId="urn:microsoft.com/office/officeart/2005/8/layout/hierarchy2"/>
    <dgm:cxn modelId="{384F6641-742A-4B70-9F69-1498BDDF23AE}" type="presParOf" srcId="{B9DF7ABF-4FB8-4B87-B51E-F0420F63039C}" destId="{D5393449-074D-49A4-9B3D-7DF1080CA11B}" srcOrd="0" destOrd="0" presId="urn:microsoft.com/office/officeart/2005/8/layout/hierarchy2"/>
    <dgm:cxn modelId="{17AE7A7B-FBD5-4FA7-81EB-43F81D7E2623}" type="presParOf" srcId="{582DACBE-4555-4185-96AC-C480A9B2CCA3}" destId="{6CC2AD8F-8A1A-4B53-986B-B2555EF1A7D8}" srcOrd="1" destOrd="0" presId="urn:microsoft.com/office/officeart/2005/8/layout/hierarchy2"/>
    <dgm:cxn modelId="{1308ED4C-9557-4B58-87AE-1330751CF8E2}" type="presParOf" srcId="{6CC2AD8F-8A1A-4B53-986B-B2555EF1A7D8}" destId="{92B3DAA1-A3E1-41AB-862B-546D63F168FF}" srcOrd="0" destOrd="0" presId="urn:microsoft.com/office/officeart/2005/8/layout/hierarchy2"/>
    <dgm:cxn modelId="{E24BC4F9-0DCA-4235-883B-C4A1868DC4FC}" type="presParOf" srcId="{6CC2AD8F-8A1A-4B53-986B-B2555EF1A7D8}" destId="{CB6A597D-884C-4442-AB02-58014E67FB21}" srcOrd="1" destOrd="0" presId="urn:microsoft.com/office/officeart/2005/8/layout/hierarchy2"/>
    <dgm:cxn modelId="{7C03E360-5E45-4626-82BB-A8387E8F1E74}" type="presParOf" srcId="{582DACBE-4555-4185-96AC-C480A9B2CCA3}" destId="{58675EFF-8BCF-4482-9072-5F0F7185BD9D}" srcOrd="2" destOrd="0" presId="urn:microsoft.com/office/officeart/2005/8/layout/hierarchy2"/>
    <dgm:cxn modelId="{9BFB6C7E-0C9F-4D78-8145-54B7C7E86728}" type="presParOf" srcId="{58675EFF-8BCF-4482-9072-5F0F7185BD9D}" destId="{877E1985-931F-430C-935D-9D132D16E008}" srcOrd="0" destOrd="0" presId="urn:microsoft.com/office/officeart/2005/8/layout/hierarchy2"/>
    <dgm:cxn modelId="{BBFCF397-4485-49B0-B334-2F15FA6EA9F3}" type="presParOf" srcId="{582DACBE-4555-4185-96AC-C480A9B2CCA3}" destId="{DDE54AD8-B26C-40AA-A9A9-E87824EA89E0}" srcOrd="3" destOrd="0" presId="urn:microsoft.com/office/officeart/2005/8/layout/hierarchy2"/>
    <dgm:cxn modelId="{16953AE8-21C2-41E2-B0A6-6A66C06F1EDA}" type="presParOf" srcId="{DDE54AD8-B26C-40AA-A9A9-E87824EA89E0}" destId="{78F8C014-0D68-4538-AB6F-AD58CAD1D111}" srcOrd="0" destOrd="0" presId="urn:microsoft.com/office/officeart/2005/8/layout/hierarchy2"/>
    <dgm:cxn modelId="{86391CFE-641C-45FD-8757-E53D08898E2B}" type="presParOf" srcId="{DDE54AD8-B26C-40AA-A9A9-E87824EA89E0}" destId="{C96917EA-DB8D-4EB8-A246-48A7AA4B0776}" srcOrd="1" destOrd="0" presId="urn:microsoft.com/office/officeart/2005/8/layout/hierarchy2"/>
    <dgm:cxn modelId="{F928F524-63EC-4BBB-9FA7-BC6ADEFD135B}" type="presParOf" srcId="{582DACBE-4555-4185-96AC-C480A9B2CCA3}" destId="{C5FF8219-C462-4147-B632-BA5226EB73FE}" srcOrd="4" destOrd="0" presId="urn:microsoft.com/office/officeart/2005/8/layout/hierarchy2"/>
    <dgm:cxn modelId="{1926AB24-CA8E-4A03-B639-118431AAE9DB}" type="presParOf" srcId="{C5FF8219-C462-4147-B632-BA5226EB73FE}" destId="{951F6AD7-45CB-4813-AC52-DFBB1D6E8154}" srcOrd="0" destOrd="0" presId="urn:microsoft.com/office/officeart/2005/8/layout/hierarchy2"/>
    <dgm:cxn modelId="{8AA9BE32-E7D9-46F8-8CFF-2DF9DE693FF6}" type="presParOf" srcId="{582DACBE-4555-4185-96AC-C480A9B2CCA3}" destId="{A44B6D3E-3036-4DAC-8F59-BA7BD3366610}" srcOrd="5" destOrd="0" presId="urn:microsoft.com/office/officeart/2005/8/layout/hierarchy2"/>
    <dgm:cxn modelId="{666C2F00-2F8E-4E95-8DF6-BDB695585A87}" type="presParOf" srcId="{A44B6D3E-3036-4DAC-8F59-BA7BD3366610}" destId="{F13C94A0-7129-4111-973B-D1EDD3472AE2}" srcOrd="0" destOrd="0" presId="urn:microsoft.com/office/officeart/2005/8/layout/hierarchy2"/>
    <dgm:cxn modelId="{798CCB23-4B92-4DDE-91D1-50AA6FB2AF9C}" type="presParOf" srcId="{A44B6D3E-3036-4DAC-8F59-BA7BD3366610}" destId="{31DFABCD-DD0D-43FF-AEBD-E665392B6B48}" srcOrd="1" destOrd="0" presId="urn:microsoft.com/office/officeart/2005/8/layout/hierarchy2"/>
    <dgm:cxn modelId="{7E2F5242-A6A1-4DB7-8559-C0F6665FE930}" type="presParOf" srcId="{582DACBE-4555-4185-96AC-C480A9B2CCA3}" destId="{579D151B-B59B-42BE-ACB2-306CC71DBDC8}" srcOrd="6" destOrd="0" presId="urn:microsoft.com/office/officeart/2005/8/layout/hierarchy2"/>
    <dgm:cxn modelId="{731D22AF-0E11-46DB-9F58-B811F761E1AB}" type="presParOf" srcId="{579D151B-B59B-42BE-ACB2-306CC71DBDC8}" destId="{66833F59-590C-4F11-9C98-B60113BA1ECE}" srcOrd="0" destOrd="0" presId="urn:microsoft.com/office/officeart/2005/8/layout/hierarchy2"/>
    <dgm:cxn modelId="{A0F4C198-8C0D-45DD-9563-C160479A4ED5}" type="presParOf" srcId="{582DACBE-4555-4185-96AC-C480A9B2CCA3}" destId="{0858313D-A190-4C9F-84BE-BACD7A974F68}" srcOrd="7" destOrd="0" presId="urn:microsoft.com/office/officeart/2005/8/layout/hierarchy2"/>
    <dgm:cxn modelId="{DE758E75-93E4-48FA-8893-20E895C2738A}" type="presParOf" srcId="{0858313D-A190-4C9F-84BE-BACD7A974F68}" destId="{BA64363B-6AEF-4F3B-9DD0-10DD6277196C}" srcOrd="0" destOrd="0" presId="urn:microsoft.com/office/officeart/2005/8/layout/hierarchy2"/>
    <dgm:cxn modelId="{AADC4DA7-375F-4BF7-8E3C-69CADFA90827}" type="presParOf" srcId="{0858313D-A190-4C9F-84BE-BACD7A974F68}" destId="{A08E0043-A67F-4E6C-B035-0D161C54F64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04A66E-B3FC-4062-850F-BBCA603B2199}">
      <dsp:nvSpPr>
        <dsp:cNvPr id="0" name=""/>
        <dsp:cNvSpPr/>
      </dsp:nvSpPr>
      <dsp:spPr>
        <a:xfrm>
          <a:off x="0" y="1440162"/>
          <a:ext cx="1412721" cy="949812"/>
        </a:xfrm>
        <a:prstGeom prst="roundRect">
          <a:avLst>
            <a:gd name="adj" fmla="val 10000"/>
          </a:avLst>
        </a:prstGeom>
        <a:solidFill>
          <a:schemeClr val="tx1">
            <a:lumMod val="95000"/>
            <a:lumOff val="500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Energetika</a:t>
          </a:r>
          <a:endParaRPr lang="cs-CZ" sz="1600" kern="1200" dirty="0"/>
        </a:p>
      </dsp:txBody>
      <dsp:txXfrm>
        <a:off x="27819" y="1467981"/>
        <a:ext cx="1357083" cy="894174"/>
      </dsp:txXfrm>
    </dsp:sp>
    <dsp:sp modelId="{F02602D1-FB31-49EC-BCE8-65A807ACBF83}">
      <dsp:nvSpPr>
        <dsp:cNvPr id="0" name=""/>
        <dsp:cNvSpPr/>
      </dsp:nvSpPr>
      <dsp:spPr>
        <a:xfrm rot="17021034">
          <a:off x="790348" y="1108325"/>
          <a:ext cx="1630453" cy="29311"/>
        </a:xfrm>
        <a:custGeom>
          <a:avLst/>
          <a:gdLst/>
          <a:ahLst/>
          <a:cxnLst/>
          <a:rect l="0" t="0" r="0" b="0"/>
          <a:pathLst>
            <a:path>
              <a:moveTo>
                <a:pt x="0" y="14655"/>
              </a:moveTo>
              <a:lnTo>
                <a:pt x="1630453" y="14655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1564814" y="1082220"/>
        <a:ext cx="81522" cy="81522"/>
      </dsp:txXfrm>
    </dsp:sp>
    <dsp:sp modelId="{6F7A7097-B453-4041-B062-10D377DB70EA}">
      <dsp:nvSpPr>
        <dsp:cNvPr id="0" name=""/>
        <dsp:cNvSpPr/>
      </dsp:nvSpPr>
      <dsp:spPr>
        <a:xfrm>
          <a:off x="1798429" y="0"/>
          <a:ext cx="1323578" cy="661789"/>
        </a:xfrm>
        <a:prstGeom prst="roundRect">
          <a:avLst>
            <a:gd name="adj" fmla="val 10000"/>
          </a:avLst>
        </a:prstGeom>
        <a:solidFill>
          <a:srgbClr val="FF000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Tepelné elektrárny</a:t>
          </a:r>
          <a:endParaRPr lang="cs-CZ" sz="1600" kern="1200" dirty="0"/>
        </a:p>
      </dsp:txBody>
      <dsp:txXfrm>
        <a:off x="1817812" y="19383"/>
        <a:ext cx="1284812" cy="623023"/>
      </dsp:txXfrm>
    </dsp:sp>
    <dsp:sp modelId="{396FF38A-8136-40D2-B794-534849B368D7}">
      <dsp:nvSpPr>
        <dsp:cNvPr id="0" name=""/>
        <dsp:cNvSpPr/>
      </dsp:nvSpPr>
      <dsp:spPr>
        <a:xfrm rot="17905357">
          <a:off x="1200394" y="1544072"/>
          <a:ext cx="810360" cy="29311"/>
        </a:xfrm>
        <a:custGeom>
          <a:avLst/>
          <a:gdLst/>
          <a:ahLst/>
          <a:cxnLst/>
          <a:rect l="0" t="0" r="0" b="0"/>
          <a:pathLst>
            <a:path>
              <a:moveTo>
                <a:pt x="0" y="14655"/>
              </a:moveTo>
              <a:lnTo>
                <a:pt x="810360" y="14655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1585316" y="1538469"/>
        <a:ext cx="40518" cy="40518"/>
      </dsp:txXfrm>
    </dsp:sp>
    <dsp:sp modelId="{9EF59EED-B946-49E1-978E-74228EB2F203}">
      <dsp:nvSpPr>
        <dsp:cNvPr id="0" name=""/>
        <dsp:cNvSpPr/>
      </dsp:nvSpPr>
      <dsp:spPr>
        <a:xfrm>
          <a:off x="1798429" y="871493"/>
          <a:ext cx="1323578" cy="661789"/>
        </a:xfrm>
        <a:prstGeom prst="roundRect">
          <a:avLst>
            <a:gd name="adj" fmla="val 10000"/>
          </a:avLst>
        </a:prstGeom>
        <a:solidFill>
          <a:srgbClr val="00B0F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Jaderné elektrárny</a:t>
          </a:r>
          <a:endParaRPr lang="cs-CZ" sz="1600" kern="1200" dirty="0"/>
        </a:p>
      </dsp:txBody>
      <dsp:txXfrm>
        <a:off x="1817812" y="890876"/>
        <a:ext cx="1284812" cy="623023"/>
      </dsp:txXfrm>
    </dsp:sp>
    <dsp:sp modelId="{863508EC-1083-4933-A233-C3813CA2BC38}">
      <dsp:nvSpPr>
        <dsp:cNvPr id="0" name=""/>
        <dsp:cNvSpPr/>
      </dsp:nvSpPr>
      <dsp:spPr>
        <a:xfrm rot="1345240">
          <a:off x="1396950" y="1979982"/>
          <a:ext cx="417249" cy="29311"/>
        </a:xfrm>
        <a:custGeom>
          <a:avLst/>
          <a:gdLst/>
          <a:ahLst/>
          <a:cxnLst/>
          <a:rect l="0" t="0" r="0" b="0"/>
          <a:pathLst>
            <a:path>
              <a:moveTo>
                <a:pt x="0" y="14655"/>
              </a:moveTo>
              <a:lnTo>
                <a:pt x="417249" y="14655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1595144" y="1984207"/>
        <a:ext cx="20862" cy="20862"/>
      </dsp:txXfrm>
    </dsp:sp>
    <dsp:sp modelId="{790FFF5B-0F21-47C1-8B00-8D039CF5E51D}">
      <dsp:nvSpPr>
        <dsp:cNvPr id="0" name=""/>
        <dsp:cNvSpPr/>
      </dsp:nvSpPr>
      <dsp:spPr>
        <a:xfrm>
          <a:off x="1798429" y="1743314"/>
          <a:ext cx="1323578" cy="661789"/>
        </a:xfrm>
        <a:prstGeom prst="roundRect">
          <a:avLst>
            <a:gd name="adj" fmla="val 10000"/>
          </a:avLst>
        </a:prstGeom>
        <a:solidFill>
          <a:srgbClr val="7030A0"/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Vodní elektrárny</a:t>
          </a:r>
          <a:endParaRPr lang="cs-CZ" sz="1600" kern="1200" dirty="0"/>
        </a:p>
      </dsp:txBody>
      <dsp:txXfrm>
        <a:off x="1817812" y="1762697"/>
        <a:ext cx="1284812" cy="623023"/>
      </dsp:txXfrm>
    </dsp:sp>
    <dsp:sp modelId="{C07E6571-1E1C-49BF-A5CF-4DE2E623323A}">
      <dsp:nvSpPr>
        <dsp:cNvPr id="0" name=""/>
        <dsp:cNvSpPr/>
      </dsp:nvSpPr>
      <dsp:spPr>
        <a:xfrm rot="4250514">
          <a:off x="1017920" y="2455521"/>
          <a:ext cx="1175310" cy="29311"/>
        </a:xfrm>
        <a:custGeom>
          <a:avLst/>
          <a:gdLst/>
          <a:ahLst/>
          <a:cxnLst/>
          <a:rect l="0" t="0" r="0" b="0"/>
          <a:pathLst>
            <a:path>
              <a:moveTo>
                <a:pt x="0" y="14655"/>
              </a:moveTo>
              <a:lnTo>
                <a:pt x="1175310" y="14655"/>
              </a:lnTo>
            </a:path>
          </a:pathLst>
        </a:cu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1576192" y="2440794"/>
        <a:ext cx="58765" cy="58765"/>
      </dsp:txXfrm>
    </dsp:sp>
    <dsp:sp modelId="{2C4770DF-55C9-4C7A-A913-E66FFD346AA8}">
      <dsp:nvSpPr>
        <dsp:cNvPr id="0" name=""/>
        <dsp:cNvSpPr/>
      </dsp:nvSpPr>
      <dsp:spPr>
        <a:xfrm>
          <a:off x="1798429" y="2694391"/>
          <a:ext cx="1323578" cy="66178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6"/>
            </a:gs>
            <a:gs pos="100000">
              <a:schemeClr val="accent6"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contourW="15875" prstMaterial="metal">
          <a:bevelT w="101600" h="25400" prst="softRound"/>
          <a:contourClr>
            <a:schemeClr val="accent6">
              <a:shade val="30000"/>
            </a:schemeClr>
          </a:contourClr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Alternativní zdroje</a:t>
          </a:r>
          <a:endParaRPr lang="cs-CZ" sz="1600" kern="1200" dirty="0"/>
        </a:p>
      </dsp:txBody>
      <dsp:txXfrm>
        <a:off x="1817812" y="2713774"/>
        <a:ext cx="1284812" cy="623023"/>
      </dsp:txXfrm>
    </dsp:sp>
    <dsp:sp modelId="{B9DF7ABF-4FB8-4B87-B51E-F0420F63039C}">
      <dsp:nvSpPr>
        <dsp:cNvPr id="0" name=""/>
        <dsp:cNvSpPr/>
      </dsp:nvSpPr>
      <dsp:spPr>
        <a:xfrm rot="17551382">
          <a:off x="2236960" y="1685486"/>
          <a:ext cx="2869127" cy="29311"/>
        </a:xfrm>
        <a:custGeom>
          <a:avLst/>
          <a:gdLst/>
          <a:ahLst/>
          <a:cxnLst/>
          <a:rect l="0" t="0" r="0" b="0"/>
          <a:pathLst>
            <a:path>
              <a:moveTo>
                <a:pt x="0" y="14655"/>
              </a:moveTo>
              <a:lnTo>
                <a:pt x="2869127" y="14655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/>
        </a:p>
      </dsp:txBody>
      <dsp:txXfrm>
        <a:off x="3599796" y="1628414"/>
        <a:ext cx="143456" cy="143456"/>
      </dsp:txXfrm>
    </dsp:sp>
    <dsp:sp modelId="{92B3DAA1-A3E1-41AB-862B-546D63F168FF}">
      <dsp:nvSpPr>
        <dsp:cNvPr id="0" name=""/>
        <dsp:cNvSpPr/>
      </dsp:nvSpPr>
      <dsp:spPr>
        <a:xfrm>
          <a:off x="4221040" y="72005"/>
          <a:ext cx="1323578" cy="605987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6"/>
            </a:gs>
            <a:gs pos="100000">
              <a:schemeClr val="accent6"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contourW="15875" prstMaterial="metal">
          <a:bevelT w="101600" h="25400" prst="softRound"/>
          <a:contourClr>
            <a:schemeClr val="accent6">
              <a:shade val="30000"/>
            </a:schemeClr>
          </a:contourClr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Přílivové elektrárny</a:t>
          </a:r>
          <a:endParaRPr lang="cs-CZ" sz="1600" kern="1200" dirty="0"/>
        </a:p>
      </dsp:txBody>
      <dsp:txXfrm>
        <a:off x="4238789" y="89754"/>
        <a:ext cx="1288080" cy="570489"/>
      </dsp:txXfrm>
    </dsp:sp>
    <dsp:sp modelId="{58675EFF-8BCF-4482-9072-5F0F7185BD9D}">
      <dsp:nvSpPr>
        <dsp:cNvPr id="0" name=""/>
        <dsp:cNvSpPr/>
      </dsp:nvSpPr>
      <dsp:spPr>
        <a:xfrm rot="18120468">
          <a:off x="2634768" y="2131486"/>
          <a:ext cx="2073511" cy="29311"/>
        </a:xfrm>
        <a:custGeom>
          <a:avLst/>
          <a:gdLst/>
          <a:ahLst/>
          <a:cxnLst/>
          <a:rect l="0" t="0" r="0" b="0"/>
          <a:pathLst>
            <a:path>
              <a:moveTo>
                <a:pt x="0" y="14655"/>
              </a:moveTo>
              <a:lnTo>
                <a:pt x="2073511" y="14655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3619686" y="2094304"/>
        <a:ext cx="103675" cy="103675"/>
      </dsp:txXfrm>
    </dsp:sp>
    <dsp:sp modelId="{78F8C014-0D68-4538-AB6F-AD58CAD1D111}">
      <dsp:nvSpPr>
        <dsp:cNvPr id="0" name=""/>
        <dsp:cNvSpPr/>
      </dsp:nvSpPr>
      <dsp:spPr>
        <a:xfrm>
          <a:off x="4221040" y="936103"/>
          <a:ext cx="1323578" cy="66178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6"/>
            </a:gs>
            <a:gs pos="100000">
              <a:schemeClr val="accent6"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contourW="15875" prstMaterial="metal">
          <a:bevelT w="101600" h="25400" prst="softRound"/>
          <a:contourClr>
            <a:schemeClr val="accent6">
              <a:shade val="30000"/>
            </a:schemeClr>
          </a:contourClr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Solární elektrárny</a:t>
          </a:r>
          <a:endParaRPr lang="cs-CZ" sz="1600" kern="1200" dirty="0"/>
        </a:p>
      </dsp:txBody>
      <dsp:txXfrm>
        <a:off x="4240423" y="955486"/>
        <a:ext cx="1284812" cy="623023"/>
      </dsp:txXfrm>
    </dsp:sp>
    <dsp:sp modelId="{C5FF8219-C462-4147-B632-BA5226EB73FE}">
      <dsp:nvSpPr>
        <dsp:cNvPr id="0" name=""/>
        <dsp:cNvSpPr/>
      </dsp:nvSpPr>
      <dsp:spPr>
        <a:xfrm rot="19699378">
          <a:off x="3025810" y="2671545"/>
          <a:ext cx="1291427" cy="29311"/>
        </a:xfrm>
        <a:custGeom>
          <a:avLst/>
          <a:gdLst/>
          <a:ahLst/>
          <a:cxnLst/>
          <a:rect l="0" t="0" r="0" b="0"/>
          <a:pathLst>
            <a:path>
              <a:moveTo>
                <a:pt x="0" y="14655"/>
              </a:moveTo>
              <a:lnTo>
                <a:pt x="1291427" y="14655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39238" y="2653915"/>
        <a:ext cx="64571" cy="64571"/>
      </dsp:txXfrm>
    </dsp:sp>
    <dsp:sp modelId="{F13C94A0-7129-4111-973B-D1EDD3472AE2}">
      <dsp:nvSpPr>
        <dsp:cNvPr id="0" name=""/>
        <dsp:cNvSpPr/>
      </dsp:nvSpPr>
      <dsp:spPr>
        <a:xfrm>
          <a:off x="4221040" y="2016222"/>
          <a:ext cx="1323578" cy="66178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6"/>
            </a:gs>
            <a:gs pos="100000">
              <a:schemeClr val="accent6"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contourW="15875" prstMaterial="metal">
          <a:bevelT w="101600" h="25400" prst="softRound"/>
          <a:contourClr>
            <a:schemeClr val="accent6">
              <a:shade val="30000"/>
            </a:schemeClr>
          </a:contourClr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Geotermální elektrárny</a:t>
          </a:r>
          <a:endParaRPr lang="cs-CZ" sz="1600" kern="1200" dirty="0"/>
        </a:p>
      </dsp:txBody>
      <dsp:txXfrm>
        <a:off x="4240423" y="2035605"/>
        <a:ext cx="1284812" cy="623023"/>
      </dsp:txXfrm>
    </dsp:sp>
    <dsp:sp modelId="{579D151B-B59B-42BE-ACB2-306CC71DBDC8}">
      <dsp:nvSpPr>
        <dsp:cNvPr id="0" name=""/>
        <dsp:cNvSpPr/>
      </dsp:nvSpPr>
      <dsp:spPr>
        <a:xfrm rot="792483">
          <a:off x="3107076" y="3139599"/>
          <a:ext cx="1128896" cy="29311"/>
        </a:xfrm>
        <a:custGeom>
          <a:avLst/>
          <a:gdLst/>
          <a:ahLst/>
          <a:cxnLst/>
          <a:rect l="0" t="0" r="0" b="0"/>
          <a:pathLst>
            <a:path>
              <a:moveTo>
                <a:pt x="0" y="14655"/>
              </a:moveTo>
              <a:lnTo>
                <a:pt x="1128896" y="14655"/>
              </a:lnTo>
            </a:path>
          </a:pathLst>
        </a:custGeom>
        <a:noFill/>
        <a:ln w="15875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643302" y="3126032"/>
        <a:ext cx="56444" cy="56444"/>
      </dsp:txXfrm>
    </dsp:sp>
    <dsp:sp modelId="{BA64363B-6AEF-4F3B-9DD0-10DD6277196C}">
      <dsp:nvSpPr>
        <dsp:cNvPr id="0" name=""/>
        <dsp:cNvSpPr/>
      </dsp:nvSpPr>
      <dsp:spPr>
        <a:xfrm>
          <a:off x="4221040" y="2952330"/>
          <a:ext cx="1323578" cy="661789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6"/>
            </a:gs>
            <a:gs pos="100000">
              <a:schemeClr val="accent6"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contourW="15875" prstMaterial="metal">
          <a:bevelT w="101600" h="25400" prst="softRound"/>
          <a:contourClr>
            <a:schemeClr val="accent6">
              <a:shade val="30000"/>
            </a:schemeClr>
          </a:contourClr>
        </a:sp3d>
      </dsp:spPr>
      <dsp:style>
        <a:lnRef idx="0">
          <a:schemeClr val="accent6"/>
        </a:lnRef>
        <a:fillRef idx="3">
          <a:schemeClr val="accent6"/>
        </a:fillRef>
        <a:effectRef idx="3">
          <a:schemeClr val="accent6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Větrné elektrárny</a:t>
          </a:r>
          <a:endParaRPr lang="cs-CZ" sz="1600" kern="1200" dirty="0"/>
        </a:p>
      </dsp:txBody>
      <dsp:txXfrm>
        <a:off x="4240423" y="2971713"/>
        <a:ext cx="1284812" cy="6230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976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261525-A494-4ACD-BD58-862938CBC48C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6593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Asie.php" TargetMode="External"/><Relationship Id="rId2" Type="http://schemas.openxmlformats.org/officeDocument/2006/relationships/hyperlink" Target="http://www.testpark.cz/testy/zemepis/asie-64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emepis.eu/asie.p8.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5" name="Zaoblený obdélník 4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857224" y="3500438"/>
            <a:ext cx="5210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VY_32_INOVACE_26_16_Z9_Skála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857224" y="3929066"/>
            <a:ext cx="230543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Energetika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4357694"/>
            <a:ext cx="526618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</a:t>
            </a:r>
            <a:r>
              <a:rPr lang="cs-CZ" sz="2000" dirty="0" smtClean="0"/>
              <a:t>Energetika, její </a:t>
            </a:r>
            <a:r>
              <a:rPr lang="cs-CZ" sz="2000" dirty="0" smtClean="0"/>
              <a:t>rozdělení a </a:t>
            </a:r>
            <a:r>
              <a:rPr lang="cs-CZ" sz="2000" dirty="0" smtClean="0"/>
              <a:t>využití</a:t>
            </a:r>
            <a:endParaRPr lang="cs-CZ" sz="20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bg1"/>
                </a:solidFill>
              </a:rPr>
              <a:t>Energetika</a:t>
            </a:r>
            <a:endParaRPr lang="cs-CZ" sz="3200" b="1" dirty="0">
              <a:ln/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495544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>Prezentace seznámí žáky </a:t>
            </a:r>
            <a:r>
              <a:rPr lang="cs-CZ" dirty="0" smtClean="0"/>
              <a:t>s energetikou, jejím rozdělením a využitím</a:t>
            </a: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Prezentace je určena pro žáky 9. třídy a pro interaktivní tabuli, doporučuji ji při práci s učebnicí a internetem</a:t>
            </a:r>
          </a:p>
          <a:p>
            <a:endParaRPr lang="cs-CZ" dirty="0" smtClean="0"/>
          </a:p>
          <a:p>
            <a:r>
              <a:rPr lang="cs-CZ" dirty="0" smtClean="0"/>
              <a:t>Své vědomosti si žáci mohou ověřit v závěrečných otázkách</a:t>
            </a:r>
          </a:p>
          <a:p>
            <a:endParaRPr lang="cs-CZ" dirty="0"/>
          </a:p>
          <a:p>
            <a:r>
              <a:rPr lang="cs-CZ" dirty="0" smtClean="0"/>
              <a:t>Díky hypertextovým odkazům je materiál pro žáky více inovativní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Energetika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1" y="1484784"/>
            <a:ext cx="8822214" cy="1938992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Energetický průmysl </a:t>
            </a:r>
            <a:r>
              <a:rPr lang="cs-CZ" sz="4000" dirty="0" smtClean="0">
                <a:solidFill>
                  <a:schemeClr val="bg1"/>
                </a:solidFill>
              </a:rPr>
              <a:t>zabezpečuje výrobu a rozvod elektrické energie, páry, plynu a tepla</a:t>
            </a:r>
            <a:endParaRPr lang="cs-CZ" sz="4000" i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9512" y="4077072"/>
            <a:ext cx="8822213" cy="255454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i="1" dirty="0" smtClean="0">
                <a:solidFill>
                  <a:srgbClr val="FF0066"/>
                </a:solidFill>
              </a:rPr>
              <a:t>Elektrická energie </a:t>
            </a:r>
            <a:r>
              <a:rPr lang="cs-CZ" sz="4000" i="1" dirty="0" smtClean="0">
                <a:solidFill>
                  <a:schemeClr val="tx1"/>
                </a:solidFill>
              </a:rPr>
              <a:t>je ušlechtilá energie, kterou lze přeměňovat na různé druhy energií, např. </a:t>
            </a:r>
            <a:r>
              <a:rPr lang="cs-CZ" sz="4000" i="1" dirty="0" smtClean="0">
                <a:solidFill>
                  <a:srgbClr val="FF0066"/>
                </a:solidFill>
              </a:rPr>
              <a:t>tepelnou</a:t>
            </a:r>
            <a:r>
              <a:rPr lang="cs-CZ" sz="4000" i="1" dirty="0" smtClean="0">
                <a:solidFill>
                  <a:schemeClr val="tx1"/>
                </a:solidFill>
              </a:rPr>
              <a:t> nebo </a:t>
            </a:r>
            <a:r>
              <a:rPr lang="cs-CZ" sz="4000" i="1" dirty="0" smtClean="0">
                <a:solidFill>
                  <a:srgbClr val="FF0066"/>
                </a:solidFill>
              </a:rPr>
              <a:t>světelnou</a:t>
            </a:r>
            <a:endParaRPr lang="cs-CZ" sz="4000" i="1" dirty="0" smtClean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1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Energetika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0709" y="1412776"/>
            <a:ext cx="7874015" cy="1077218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b="1" dirty="0" smtClean="0">
                <a:solidFill>
                  <a:srgbClr val="FF0066"/>
                </a:solidFill>
              </a:rPr>
              <a:t>Energetický</a:t>
            </a:r>
            <a:r>
              <a:rPr lang="cs-CZ" sz="3200" b="1" dirty="0" smtClean="0">
                <a:solidFill>
                  <a:srgbClr val="FF0066"/>
                </a:solidFill>
              </a:rPr>
              <a:t> </a:t>
            </a:r>
            <a:r>
              <a:rPr lang="cs-CZ" sz="3200" b="1" dirty="0" smtClean="0">
                <a:solidFill>
                  <a:srgbClr val="FF0066"/>
                </a:solidFill>
              </a:rPr>
              <a:t>průmysl</a:t>
            </a:r>
            <a:r>
              <a:rPr lang="cs-CZ" sz="3200" b="1" dirty="0" smtClean="0"/>
              <a:t>–se dělí dále podle způsobu </a:t>
            </a:r>
            <a:r>
              <a:rPr lang="cs-CZ" sz="3200" b="1" dirty="0" smtClean="0"/>
              <a:t>získávání energie</a:t>
            </a:r>
            <a:endParaRPr lang="cs-CZ" sz="3200" dirty="0" smtClean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639289421"/>
              </p:ext>
            </p:extLst>
          </p:nvPr>
        </p:nvGraphicFramePr>
        <p:xfrm>
          <a:off x="1763688" y="270892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Graphic spid="3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7200916" cy="3915797"/>
          </a:xfrm>
        </p:spPr>
        <p:txBody>
          <a:bodyPr>
            <a:normAutofit/>
          </a:bodyPr>
          <a:lstStyle/>
          <a:p>
            <a:r>
              <a:rPr lang="cs-CZ" dirty="0" smtClean="0"/>
              <a:t>1. </a:t>
            </a:r>
            <a:r>
              <a:rPr lang="cs-CZ" dirty="0" smtClean="0"/>
              <a:t>Které elektrárny vytvoří nejvíce el. Energie na světě?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rgbClr val="FF0066"/>
                </a:solidFill>
              </a:rPr>
              <a:t>tepelné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>
              <a:solidFill>
                <a:srgbClr val="FF0066"/>
              </a:solidFill>
            </a:endParaRPr>
          </a:p>
          <a:p>
            <a:r>
              <a:rPr lang="cs-CZ" dirty="0" smtClean="0"/>
              <a:t>2. </a:t>
            </a:r>
            <a:r>
              <a:rPr lang="cs-CZ" dirty="0" smtClean="0"/>
              <a:t>Která země je zemí větrných elektráren?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66"/>
                </a:solidFill>
              </a:rPr>
              <a:t>Holandsko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/>
              <a:t>3. Co řadíme </a:t>
            </a:r>
            <a:r>
              <a:rPr lang="cs-CZ" dirty="0" smtClean="0"/>
              <a:t>do alternativních elektráren?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rgbClr val="FF0066"/>
                </a:solidFill>
              </a:rPr>
              <a:t>solární, geotermální, přílivové a větrné el.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74672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Hypertextové odkazy</a:t>
            </a:r>
            <a:endParaRPr lang="cs-CZ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366603" y="5013176"/>
            <a:ext cx="8352928" cy="1728192"/>
          </a:xfrm>
          <a:prstGeom prst="righ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www.testpark.cz</a:t>
            </a:r>
            <a:endParaRPr lang="cs-CZ" sz="3200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360773" y="1196752"/>
            <a:ext cx="8352928" cy="1728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www. </a:t>
            </a:r>
            <a:r>
              <a:rPr lang="cs-CZ" sz="2800" dirty="0"/>
              <a:t>z</a:t>
            </a:r>
            <a:r>
              <a:rPr lang="cs-CZ" sz="2800" dirty="0" smtClean="0"/>
              <a:t>eměpis.com</a:t>
            </a:r>
            <a:endParaRPr lang="cs-CZ" sz="1400" dirty="0"/>
          </a:p>
        </p:txBody>
      </p:sp>
      <p:sp>
        <p:nvSpPr>
          <p:cNvPr id="7" name="Šipka doprava 6">
            <a:hlinkClick r:id="rId4"/>
          </p:cNvPr>
          <p:cNvSpPr/>
          <p:nvPr/>
        </p:nvSpPr>
        <p:spPr>
          <a:xfrm>
            <a:off x="366603" y="3056451"/>
            <a:ext cx="8352928" cy="172819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www.zemepis.eu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85772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NOVOTNÝ, Josef a kol. </a:t>
            </a:r>
            <a:r>
              <a:rPr lang="cs-CZ" sz="1400" i="1" dirty="0" smtClean="0"/>
              <a:t>Zeměpis 9 učebnice pro základní školy a víceletá gymnázia</a:t>
            </a:r>
            <a:r>
              <a:rPr lang="cs-CZ" sz="1400" dirty="0" smtClean="0"/>
              <a:t>. Plzeň: Fraus, 2008, ISBN </a:t>
            </a:r>
            <a:r>
              <a:rPr lang="cs-CZ" sz="1400" smtClean="0"/>
              <a:t>978-80-7238-590-4.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2350</TotalTime>
  <Words>232</Words>
  <Application>Microsoft Office PowerPoint</Application>
  <PresentationFormat>Předvádění na obrazovce (4:3)</PresentationFormat>
  <Paragraphs>48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Prezentace aplikace PowerPoint</vt:lpstr>
      <vt:lpstr>Anotace:</vt:lpstr>
      <vt:lpstr>Energetika</vt:lpstr>
      <vt:lpstr>Energetika</vt:lpstr>
      <vt:lpstr>Otázky a úkoly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265</cp:revision>
  <dcterms:created xsi:type="dcterms:W3CDTF">2011-03-22T17:13:23Z</dcterms:created>
  <dcterms:modified xsi:type="dcterms:W3CDTF">2013-09-18T14:21:19Z</dcterms:modified>
</cp:coreProperties>
</file>