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70" r:id="rId2"/>
    <p:sldId id="269" r:id="rId3"/>
    <p:sldId id="257" r:id="rId4"/>
    <p:sldId id="273" r:id="rId5"/>
    <p:sldId id="279" r:id="rId6"/>
    <p:sldId id="278" r:id="rId7"/>
    <p:sldId id="28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0000FF"/>
    <a:srgbClr val="996E01"/>
    <a:srgbClr val="FF00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33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15C50E-29E8-4469-A671-92E5BD0B44FA}" type="doc">
      <dgm:prSet loTypeId="urn:microsoft.com/office/officeart/2005/8/layout/hierarchy2" loCatId="hierarchy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8EFA6E2F-3E9F-48F5-ACD9-DDCA93FCD942}">
      <dgm:prSet phldrT="[Text]" custT="1"/>
      <dgm:spPr>
        <a:solidFill>
          <a:schemeClr val="tx1">
            <a:lumMod val="95000"/>
            <a:lumOff val="5000"/>
          </a:schemeClr>
        </a:solidFill>
      </dgm:spPr>
      <dgm:t>
        <a:bodyPr/>
        <a:lstStyle/>
        <a:p>
          <a:r>
            <a:rPr lang="cs-CZ" sz="2400" b="1" dirty="0" smtClean="0"/>
            <a:t>SLUŽBY</a:t>
          </a:r>
          <a:endParaRPr lang="cs-CZ" sz="2400" b="1" dirty="0"/>
        </a:p>
      </dgm:t>
    </dgm:pt>
    <dgm:pt modelId="{13CD1499-D0F2-44D7-A14F-70F9CB9A7926}" type="parTrans" cxnId="{222D878E-C5BA-4CFF-8AE0-CBB57BC42473}">
      <dgm:prSet/>
      <dgm:spPr/>
      <dgm:t>
        <a:bodyPr/>
        <a:lstStyle/>
        <a:p>
          <a:endParaRPr lang="cs-CZ" sz="2400" b="1"/>
        </a:p>
      </dgm:t>
    </dgm:pt>
    <dgm:pt modelId="{E04CD49F-01F3-47CF-91EE-5BA19BFB5D2E}" type="sibTrans" cxnId="{222D878E-C5BA-4CFF-8AE0-CBB57BC42473}">
      <dgm:prSet/>
      <dgm:spPr/>
      <dgm:t>
        <a:bodyPr/>
        <a:lstStyle/>
        <a:p>
          <a:endParaRPr lang="cs-CZ" sz="2400" b="1"/>
        </a:p>
      </dgm:t>
    </dgm:pt>
    <dgm:pt modelId="{09E08C0E-0529-4026-A42C-96241D983E40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2400" b="1" dirty="0" smtClean="0"/>
            <a:t>SPOTŘEBNÍ</a:t>
          </a:r>
          <a:endParaRPr lang="cs-CZ" sz="2400" b="1" dirty="0"/>
        </a:p>
      </dgm:t>
    </dgm:pt>
    <dgm:pt modelId="{7F25DB20-869A-4204-8972-BE2BAE651979}" type="parTrans" cxnId="{54ECF181-CBA5-4FA8-A9C7-B1AC5B996C76}">
      <dgm:prSet custT="1"/>
      <dgm:spPr/>
      <dgm:t>
        <a:bodyPr/>
        <a:lstStyle/>
        <a:p>
          <a:endParaRPr lang="cs-CZ" sz="700" b="1" dirty="0"/>
        </a:p>
      </dgm:t>
    </dgm:pt>
    <dgm:pt modelId="{1E8DFC45-27CD-452D-BF22-49B0BD639C78}" type="sibTrans" cxnId="{54ECF181-CBA5-4FA8-A9C7-B1AC5B996C76}">
      <dgm:prSet/>
      <dgm:spPr/>
      <dgm:t>
        <a:bodyPr/>
        <a:lstStyle/>
        <a:p>
          <a:endParaRPr lang="cs-CZ" sz="2400" b="1"/>
        </a:p>
      </dgm:t>
    </dgm:pt>
    <dgm:pt modelId="{86B18BC5-71CD-4A09-93C1-55A720FB643E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2400" b="1" dirty="0" smtClean="0"/>
            <a:t>Určené jednotlivcům a soukromým osobám</a:t>
          </a:r>
          <a:endParaRPr lang="cs-CZ" sz="2400" b="1" dirty="0"/>
        </a:p>
      </dgm:t>
    </dgm:pt>
    <dgm:pt modelId="{EFF6DB92-1D6C-4257-82CF-F5A65DEAD722}" type="parTrans" cxnId="{AE7E08D2-9F89-4A51-AD50-0C9B50BC7DAF}">
      <dgm:prSet custT="1"/>
      <dgm:spPr/>
      <dgm:t>
        <a:bodyPr/>
        <a:lstStyle/>
        <a:p>
          <a:endParaRPr lang="cs-CZ" sz="700" b="1" dirty="0"/>
        </a:p>
      </dgm:t>
    </dgm:pt>
    <dgm:pt modelId="{2D9100F9-53F6-479E-B8CD-81FE30C7725A}" type="sibTrans" cxnId="{AE7E08D2-9F89-4A51-AD50-0C9B50BC7DAF}">
      <dgm:prSet/>
      <dgm:spPr/>
      <dgm:t>
        <a:bodyPr/>
        <a:lstStyle/>
        <a:p>
          <a:endParaRPr lang="cs-CZ" sz="2400" b="1"/>
        </a:p>
      </dgm:t>
    </dgm:pt>
    <dgm:pt modelId="{EFBC2399-5127-4ADC-87D9-8C3B08C07E3F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2400" b="1" dirty="0" smtClean="0"/>
            <a:t>VÝROBNÍ</a:t>
          </a:r>
          <a:endParaRPr lang="cs-CZ" sz="2400" b="1" dirty="0"/>
        </a:p>
      </dgm:t>
    </dgm:pt>
    <dgm:pt modelId="{0394DF8F-C714-4858-A68D-955D880AD85A}" type="parTrans" cxnId="{3FBCEF7F-6EBF-4C19-9326-638A7A644314}">
      <dgm:prSet custT="1"/>
      <dgm:spPr/>
      <dgm:t>
        <a:bodyPr/>
        <a:lstStyle/>
        <a:p>
          <a:endParaRPr lang="cs-CZ" sz="700" b="1" dirty="0"/>
        </a:p>
      </dgm:t>
    </dgm:pt>
    <dgm:pt modelId="{39BDE7A0-904E-42A8-9A58-10E732BFC423}" type="sibTrans" cxnId="{3FBCEF7F-6EBF-4C19-9326-638A7A644314}">
      <dgm:prSet/>
      <dgm:spPr/>
      <dgm:t>
        <a:bodyPr/>
        <a:lstStyle/>
        <a:p>
          <a:endParaRPr lang="cs-CZ" sz="2400" b="1"/>
        </a:p>
      </dgm:t>
    </dgm:pt>
    <dgm:pt modelId="{19C7510F-8C16-497C-9EA6-858BF8BEE825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2400" b="1" dirty="0" smtClean="0"/>
            <a:t>Určené organizacím, firmám a podnikatelům</a:t>
          </a:r>
          <a:endParaRPr lang="cs-CZ" sz="2400" b="1" dirty="0"/>
        </a:p>
      </dgm:t>
    </dgm:pt>
    <dgm:pt modelId="{B486BC8C-A1D8-403F-917A-538263F15984}" type="parTrans" cxnId="{EFD79875-9934-4847-AC3F-7793B215A2C2}">
      <dgm:prSet custT="1"/>
      <dgm:spPr/>
      <dgm:t>
        <a:bodyPr/>
        <a:lstStyle/>
        <a:p>
          <a:endParaRPr lang="cs-CZ" sz="700" b="1" dirty="0"/>
        </a:p>
      </dgm:t>
    </dgm:pt>
    <dgm:pt modelId="{7A7281A0-11D7-4DE0-A81B-9A8A6C3ACDF2}" type="sibTrans" cxnId="{EFD79875-9934-4847-AC3F-7793B215A2C2}">
      <dgm:prSet/>
      <dgm:spPr/>
      <dgm:t>
        <a:bodyPr/>
        <a:lstStyle/>
        <a:p>
          <a:endParaRPr lang="cs-CZ" sz="2400" b="1"/>
        </a:p>
      </dgm:t>
    </dgm:pt>
    <dgm:pt modelId="{4618660C-3541-48C5-B658-9EA4539F5E90}" type="pres">
      <dgm:prSet presAssocID="{0415C50E-29E8-4469-A671-92E5BD0B44F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2D0F52F-075A-47AF-8262-887B0BA77CBB}" type="pres">
      <dgm:prSet presAssocID="{8EFA6E2F-3E9F-48F5-ACD9-DDCA93FCD942}" presName="root1" presStyleCnt="0"/>
      <dgm:spPr/>
    </dgm:pt>
    <dgm:pt modelId="{3C04A66E-B3FC-4062-850F-BBCA603B2199}" type="pres">
      <dgm:prSet presAssocID="{8EFA6E2F-3E9F-48F5-ACD9-DDCA93FCD942}" presName="LevelOneTextNode" presStyleLbl="node0" presStyleIdx="0" presStyleCnt="1" custScaleX="111626" custScaleY="199576" custLinFactNeighborX="-99" custLinFactNeighborY="-504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CC8085-7CDD-44BA-AC41-3CCB72796AFA}" type="pres">
      <dgm:prSet presAssocID="{8EFA6E2F-3E9F-48F5-ACD9-DDCA93FCD942}" presName="level2hierChild" presStyleCnt="0"/>
      <dgm:spPr/>
    </dgm:pt>
    <dgm:pt modelId="{F02602D1-FB31-49EC-BCE8-65A807ACBF83}" type="pres">
      <dgm:prSet presAssocID="{7F25DB20-869A-4204-8972-BE2BAE651979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EAFF2B15-9BE8-434E-BFE7-54D9940F133D}" type="pres">
      <dgm:prSet presAssocID="{7F25DB20-869A-4204-8972-BE2BAE651979}" presName="connTx" presStyleLbl="parChTrans1D2" presStyleIdx="0" presStyleCnt="2"/>
      <dgm:spPr/>
      <dgm:t>
        <a:bodyPr/>
        <a:lstStyle/>
        <a:p>
          <a:endParaRPr lang="cs-CZ"/>
        </a:p>
      </dgm:t>
    </dgm:pt>
    <dgm:pt modelId="{89F98B5D-8128-40E6-AE4F-EA78B1048BCE}" type="pres">
      <dgm:prSet presAssocID="{09E08C0E-0529-4026-A42C-96241D983E40}" presName="root2" presStyleCnt="0"/>
      <dgm:spPr/>
    </dgm:pt>
    <dgm:pt modelId="{6F7A7097-B453-4041-B062-10D377DB70EA}" type="pres">
      <dgm:prSet presAssocID="{09E08C0E-0529-4026-A42C-96241D983E40}" presName="LevelTwoTextNode" presStyleLbl="node2" presStyleIdx="0" presStyleCnt="2" custScaleX="138632" custScaleY="192642" custLinFactNeighborX="-877" custLinFactNeighborY="-7912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6767BB-6E40-4CF9-BDC9-7CB9ED2F4ED2}" type="pres">
      <dgm:prSet presAssocID="{09E08C0E-0529-4026-A42C-96241D983E40}" presName="level3hierChild" presStyleCnt="0"/>
      <dgm:spPr/>
    </dgm:pt>
    <dgm:pt modelId="{46690E32-9126-4819-A5FD-94A1232C51ED}" type="pres">
      <dgm:prSet presAssocID="{EFF6DB92-1D6C-4257-82CF-F5A65DEAD722}" presName="conn2-1" presStyleLbl="parChTrans1D3" presStyleIdx="0" presStyleCnt="2"/>
      <dgm:spPr/>
      <dgm:t>
        <a:bodyPr/>
        <a:lstStyle/>
        <a:p>
          <a:endParaRPr lang="cs-CZ"/>
        </a:p>
      </dgm:t>
    </dgm:pt>
    <dgm:pt modelId="{F9A9953C-5859-4ABF-AECA-B39CC7A6B844}" type="pres">
      <dgm:prSet presAssocID="{EFF6DB92-1D6C-4257-82CF-F5A65DEAD722}" presName="connTx" presStyleLbl="parChTrans1D3" presStyleIdx="0" presStyleCnt="2"/>
      <dgm:spPr/>
      <dgm:t>
        <a:bodyPr/>
        <a:lstStyle/>
        <a:p>
          <a:endParaRPr lang="cs-CZ"/>
        </a:p>
      </dgm:t>
    </dgm:pt>
    <dgm:pt modelId="{3CFB0886-4933-44E7-8C00-7CA9450E20DE}" type="pres">
      <dgm:prSet presAssocID="{86B18BC5-71CD-4A09-93C1-55A720FB643E}" presName="root2" presStyleCnt="0"/>
      <dgm:spPr/>
    </dgm:pt>
    <dgm:pt modelId="{9947A4BB-8AFA-42A4-8F99-FE7FD7FD07CE}" type="pres">
      <dgm:prSet presAssocID="{86B18BC5-71CD-4A09-93C1-55A720FB643E}" presName="LevelTwoTextNode" presStyleLbl="node3" presStyleIdx="0" presStyleCnt="2" custScaleX="254701" custScaleY="197849" custLinFactNeighborX="-1655" custLinFactNeighborY="-7912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C845C3B-9C35-47C7-92B9-6FD68061338A}" type="pres">
      <dgm:prSet presAssocID="{86B18BC5-71CD-4A09-93C1-55A720FB643E}" presName="level3hierChild" presStyleCnt="0"/>
      <dgm:spPr/>
    </dgm:pt>
    <dgm:pt modelId="{396FF38A-8136-40D2-B794-534849B368D7}" type="pres">
      <dgm:prSet presAssocID="{0394DF8F-C714-4858-A68D-955D880AD85A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FE1FDB74-C7E1-4326-8B33-1341B6424987}" type="pres">
      <dgm:prSet presAssocID="{0394DF8F-C714-4858-A68D-955D880AD85A}" presName="connTx" presStyleLbl="parChTrans1D2" presStyleIdx="1" presStyleCnt="2"/>
      <dgm:spPr/>
      <dgm:t>
        <a:bodyPr/>
        <a:lstStyle/>
        <a:p>
          <a:endParaRPr lang="cs-CZ"/>
        </a:p>
      </dgm:t>
    </dgm:pt>
    <dgm:pt modelId="{FE1D528D-E2AF-4840-A90A-F34E1BEF0CA7}" type="pres">
      <dgm:prSet presAssocID="{EFBC2399-5127-4ADC-87D9-8C3B08C07E3F}" presName="root2" presStyleCnt="0"/>
      <dgm:spPr/>
    </dgm:pt>
    <dgm:pt modelId="{9EF59EED-B946-49E1-978E-74228EB2F203}" type="pres">
      <dgm:prSet presAssocID="{EFBC2399-5127-4ADC-87D9-8C3B08C07E3F}" presName="LevelTwoTextNode" presStyleLbl="node2" presStyleIdx="1" presStyleCnt="2" custScaleX="141451" custScaleY="216761" custLinFactNeighborX="-877" custLinFactNeighborY="-3781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7E1287-D898-4948-976A-9F76CD631F66}" type="pres">
      <dgm:prSet presAssocID="{EFBC2399-5127-4ADC-87D9-8C3B08C07E3F}" presName="level3hierChild" presStyleCnt="0"/>
      <dgm:spPr/>
    </dgm:pt>
    <dgm:pt modelId="{A66943B4-3F68-40D8-8C06-8D2557E86693}" type="pres">
      <dgm:prSet presAssocID="{B486BC8C-A1D8-403F-917A-538263F15984}" presName="conn2-1" presStyleLbl="parChTrans1D3" presStyleIdx="1" presStyleCnt="2"/>
      <dgm:spPr/>
      <dgm:t>
        <a:bodyPr/>
        <a:lstStyle/>
        <a:p>
          <a:endParaRPr lang="cs-CZ"/>
        </a:p>
      </dgm:t>
    </dgm:pt>
    <dgm:pt modelId="{38054210-65AB-4F5D-893E-893B8B7D5DA4}" type="pres">
      <dgm:prSet presAssocID="{B486BC8C-A1D8-403F-917A-538263F15984}" presName="connTx" presStyleLbl="parChTrans1D3" presStyleIdx="1" presStyleCnt="2"/>
      <dgm:spPr/>
      <dgm:t>
        <a:bodyPr/>
        <a:lstStyle/>
        <a:p>
          <a:endParaRPr lang="cs-CZ"/>
        </a:p>
      </dgm:t>
    </dgm:pt>
    <dgm:pt modelId="{72E756EE-33C7-4F95-A72B-2863AC8F45ED}" type="pres">
      <dgm:prSet presAssocID="{19C7510F-8C16-497C-9EA6-858BF8BEE825}" presName="root2" presStyleCnt="0"/>
      <dgm:spPr/>
    </dgm:pt>
    <dgm:pt modelId="{F9CEEB02-BE8F-451F-9EF0-695A09FA7904}" type="pres">
      <dgm:prSet presAssocID="{19C7510F-8C16-497C-9EA6-858BF8BEE825}" presName="LevelTwoTextNode" presStyleLbl="node3" presStyleIdx="1" presStyleCnt="2" custScaleX="259188" custScaleY="215157" custLinFactNeighborX="-1655" custLinFactNeighborY="-3781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2CF865D-6F39-472F-B8CB-9EB0AF2E2CE7}" type="pres">
      <dgm:prSet presAssocID="{19C7510F-8C16-497C-9EA6-858BF8BEE825}" presName="level3hierChild" presStyleCnt="0"/>
      <dgm:spPr/>
    </dgm:pt>
  </dgm:ptLst>
  <dgm:cxnLst>
    <dgm:cxn modelId="{28499C3C-8023-4567-830C-E80069EA6A7C}" type="presOf" srcId="{09E08C0E-0529-4026-A42C-96241D983E40}" destId="{6F7A7097-B453-4041-B062-10D377DB70EA}" srcOrd="0" destOrd="0" presId="urn:microsoft.com/office/officeart/2005/8/layout/hierarchy2"/>
    <dgm:cxn modelId="{1594F8D4-D4D2-4CC8-9E72-7EC2360981DC}" type="presOf" srcId="{EFF6DB92-1D6C-4257-82CF-F5A65DEAD722}" destId="{F9A9953C-5859-4ABF-AECA-B39CC7A6B844}" srcOrd="1" destOrd="0" presId="urn:microsoft.com/office/officeart/2005/8/layout/hierarchy2"/>
    <dgm:cxn modelId="{C78D3177-7ED2-4D78-B9C3-86338AD1F857}" type="presOf" srcId="{19C7510F-8C16-497C-9EA6-858BF8BEE825}" destId="{F9CEEB02-BE8F-451F-9EF0-695A09FA7904}" srcOrd="0" destOrd="0" presId="urn:microsoft.com/office/officeart/2005/8/layout/hierarchy2"/>
    <dgm:cxn modelId="{A6F27629-1792-412B-BA98-309CE6506549}" type="presOf" srcId="{8EFA6E2F-3E9F-48F5-ACD9-DDCA93FCD942}" destId="{3C04A66E-B3FC-4062-850F-BBCA603B2199}" srcOrd="0" destOrd="0" presId="urn:microsoft.com/office/officeart/2005/8/layout/hierarchy2"/>
    <dgm:cxn modelId="{F61B21B6-A0F0-4BFF-9BDE-9A80B3DC2F73}" type="presOf" srcId="{B486BC8C-A1D8-403F-917A-538263F15984}" destId="{A66943B4-3F68-40D8-8C06-8D2557E86693}" srcOrd="0" destOrd="0" presId="urn:microsoft.com/office/officeart/2005/8/layout/hierarchy2"/>
    <dgm:cxn modelId="{A220331C-2CF6-4EDE-BB3F-C862F2751532}" type="presOf" srcId="{7F25DB20-869A-4204-8972-BE2BAE651979}" destId="{F02602D1-FB31-49EC-BCE8-65A807ACBF83}" srcOrd="0" destOrd="0" presId="urn:microsoft.com/office/officeart/2005/8/layout/hierarchy2"/>
    <dgm:cxn modelId="{3FBCEF7F-6EBF-4C19-9326-638A7A644314}" srcId="{8EFA6E2F-3E9F-48F5-ACD9-DDCA93FCD942}" destId="{EFBC2399-5127-4ADC-87D9-8C3B08C07E3F}" srcOrd="1" destOrd="0" parTransId="{0394DF8F-C714-4858-A68D-955D880AD85A}" sibTransId="{39BDE7A0-904E-42A8-9A58-10E732BFC423}"/>
    <dgm:cxn modelId="{EFD79875-9934-4847-AC3F-7793B215A2C2}" srcId="{EFBC2399-5127-4ADC-87D9-8C3B08C07E3F}" destId="{19C7510F-8C16-497C-9EA6-858BF8BEE825}" srcOrd="0" destOrd="0" parTransId="{B486BC8C-A1D8-403F-917A-538263F15984}" sibTransId="{7A7281A0-11D7-4DE0-A81B-9A8A6C3ACDF2}"/>
    <dgm:cxn modelId="{D39E6763-2163-41F6-A313-21224EC3D239}" type="presOf" srcId="{EFBC2399-5127-4ADC-87D9-8C3B08C07E3F}" destId="{9EF59EED-B946-49E1-978E-74228EB2F203}" srcOrd="0" destOrd="0" presId="urn:microsoft.com/office/officeart/2005/8/layout/hierarchy2"/>
    <dgm:cxn modelId="{C06EE723-9748-42B4-A50E-7F6BBA1F5ABD}" type="presOf" srcId="{0415C50E-29E8-4469-A671-92E5BD0B44FA}" destId="{4618660C-3541-48C5-B658-9EA4539F5E90}" srcOrd="0" destOrd="0" presId="urn:microsoft.com/office/officeart/2005/8/layout/hierarchy2"/>
    <dgm:cxn modelId="{AF614E5B-C25E-4E1F-B68E-381F386BA3E4}" type="presOf" srcId="{EFF6DB92-1D6C-4257-82CF-F5A65DEAD722}" destId="{46690E32-9126-4819-A5FD-94A1232C51ED}" srcOrd="0" destOrd="0" presId="urn:microsoft.com/office/officeart/2005/8/layout/hierarchy2"/>
    <dgm:cxn modelId="{C1448A32-26B4-4516-94A8-1CAE4AEEA1C6}" type="presOf" srcId="{7F25DB20-869A-4204-8972-BE2BAE651979}" destId="{EAFF2B15-9BE8-434E-BFE7-54D9940F133D}" srcOrd="1" destOrd="0" presId="urn:microsoft.com/office/officeart/2005/8/layout/hierarchy2"/>
    <dgm:cxn modelId="{54ECF181-CBA5-4FA8-A9C7-B1AC5B996C76}" srcId="{8EFA6E2F-3E9F-48F5-ACD9-DDCA93FCD942}" destId="{09E08C0E-0529-4026-A42C-96241D983E40}" srcOrd="0" destOrd="0" parTransId="{7F25DB20-869A-4204-8972-BE2BAE651979}" sibTransId="{1E8DFC45-27CD-452D-BF22-49B0BD639C78}"/>
    <dgm:cxn modelId="{41250BDF-9B20-42E4-8256-35CA83AA7269}" type="presOf" srcId="{0394DF8F-C714-4858-A68D-955D880AD85A}" destId="{396FF38A-8136-40D2-B794-534849B368D7}" srcOrd="0" destOrd="0" presId="urn:microsoft.com/office/officeart/2005/8/layout/hierarchy2"/>
    <dgm:cxn modelId="{AE7E08D2-9F89-4A51-AD50-0C9B50BC7DAF}" srcId="{09E08C0E-0529-4026-A42C-96241D983E40}" destId="{86B18BC5-71CD-4A09-93C1-55A720FB643E}" srcOrd="0" destOrd="0" parTransId="{EFF6DB92-1D6C-4257-82CF-F5A65DEAD722}" sibTransId="{2D9100F9-53F6-479E-B8CD-81FE30C7725A}"/>
    <dgm:cxn modelId="{222D878E-C5BA-4CFF-8AE0-CBB57BC42473}" srcId="{0415C50E-29E8-4469-A671-92E5BD0B44FA}" destId="{8EFA6E2F-3E9F-48F5-ACD9-DDCA93FCD942}" srcOrd="0" destOrd="0" parTransId="{13CD1499-D0F2-44D7-A14F-70F9CB9A7926}" sibTransId="{E04CD49F-01F3-47CF-91EE-5BA19BFB5D2E}"/>
    <dgm:cxn modelId="{B9E29C57-783D-403F-B7D7-1FFE1136A88E}" type="presOf" srcId="{0394DF8F-C714-4858-A68D-955D880AD85A}" destId="{FE1FDB74-C7E1-4326-8B33-1341B6424987}" srcOrd="1" destOrd="0" presId="urn:microsoft.com/office/officeart/2005/8/layout/hierarchy2"/>
    <dgm:cxn modelId="{5E9FA10D-A049-48E4-A73E-83A54330E8D6}" type="presOf" srcId="{B486BC8C-A1D8-403F-917A-538263F15984}" destId="{38054210-65AB-4F5D-893E-893B8B7D5DA4}" srcOrd="1" destOrd="0" presId="urn:microsoft.com/office/officeart/2005/8/layout/hierarchy2"/>
    <dgm:cxn modelId="{AFA54944-327B-4971-8CE2-712B11315ED5}" type="presOf" srcId="{86B18BC5-71CD-4A09-93C1-55A720FB643E}" destId="{9947A4BB-8AFA-42A4-8F99-FE7FD7FD07CE}" srcOrd="0" destOrd="0" presId="urn:microsoft.com/office/officeart/2005/8/layout/hierarchy2"/>
    <dgm:cxn modelId="{761AD784-E9C8-469D-B11F-9F0080CA01E4}" type="presParOf" srcId="{4618660C-3541-48C5-B658-9EA4539F5E90}" destId="{A2D0F52F-075A-47AF-8262-887B0BA77CBB}" srcOrd="0" destOrd="0" presId="urn:microsoft.com/office/officeart/2005/8/layout/hierarchy2"/>
    <dgm:cxn modelId="{4F0E6A88-8315-4FAD-961C-B84B3DED6794}" type="presParOf" srcId="{A2D0F52F-075A-47AF-8262-887B0BA77CBB}" destId="{3C04A66E-B3FC-4062-850F-BBCA603B2199}" srcOrd="0" destOrd="0" presId="urn:microsoft.com/office/officeart/2005/8/layout/hierarchy2"/>
    <dgm:cxn modelId="{16CEF7A9-AEA9-41F3-B7DD-0C49D826728C}" type="presParOf" srcId="{A2D0F52F-075A-47AF-8262-887B0BA77CBB}" destId="{24CC8085-7CDD-44BA-AC41-3CCB72796AFA}" srcOrd="1" destOrd="0" presId="urn:microsoft.com/office/officeart/2005/8/layout/hierarchy2"/>
    <dgm:cxn modelId="{97BD38BB-7BC0-43DE-BD8F-EF331CEAC346}" type="presParOf" srcId="{24CC8085-7CDD-44BA-AC41-3CCB72796AFA}" destId="{F02602D1-FB31-49EC-BCE8-65A807ACBF83}" srcOrd="0" destOrd="0" presId="urn:microsoft.com/office/officeart/2005/8/layout/hierarchy2"/>
    <dgm:cxn modelId="{A63F0459-2BC8-4891-A409-E9DDB4472926}" type="presParOf" srcId="{F02602D1-FB31-49EC-BCE8-65A807ACBF83}" destId="{EAFF2B15-9BE8-434E-BFE7-54D9940F133D}" srcOrd="0" destOrd="0" presId="urn:microsoft.com/office/officeart/2005/8/layout/hierarchy2"/>
    <dgm:cxn modelId="{76723CE1-73A3-43CF-B27B-B8800B8E71BD}" type="presParOf" srcId="{24CC8085-7CDD-44BA-AC41-3CCB72796AFA}" destId="{89F98B5D-8128-40E6-AE4F-EA78B1048BCE}" srcOrd="1" destOrd="0" presId="urn:microsoft.com/office/officeart/2005/8/layout/hierarchy2"/>
    <dgm:cxn modelId="{8C62A955-30BE-4B9B-A8F5-88221AAF30DC}" type="presParOf" srcId="{89F98B5D-8128-40E6-AE4F-EA78B1048BCE}" destId="{6F7A7097-B453-4041-B062-10D377DB70EA}" srcOrd="0" destOrd="0" presId="urn:microsoft.com/office/officeart/2005/8/layout/hierarchy2"/>
    <dgm:cxn modelId="{0DC558AC-BEE4-4083-93E1-1F49EBE6379F}" type="presParOf" srcId="{89F98B5D-8128-40E6-AE4F-EA78B1048BCE}" destId="{246767BB-6E40-4CF9-BDC9-7CB9ED2F4ED2}" srcOrd="1" destOrd="0" presId="urn:microsoft.com/office/officeart/2005/8/layout/hierarchy2"/>
    <dgm:cxn modelId="{AC8D4ED2-0460-4CC2-B8EB-4901D13789B6}" type="presParOf" srcId="{246767BB-6E40-4CF9-BDC9-7CB9ED2F4ED2}" destId="{46690E32-9126-4819-A5FD-94A1232C51ED}" srcOrd="0" destOrd="0" presId="urn:microsoft.com/office/officeart/2005/8/layout/hierarchy2"/>
    <dgm:cxn modelId="{151B1A6B-67EA-436B-A8D7-A820112047D4}" type="presParOf" srcId="{46690E32-9126-4819-A5FD-94A1232C51ED}" destId="{F9A9953C-5859-4ABF-AECA-B39CC7A6B844}" srcOrd="0" destOrd="0" presId="urn:microsoft.com/office/officeart/2005/8/layout/hierarchy2"/>
    <dgm:cxn modelId="{211586C3-25BC-4993-BF2B-0C508378450E}" type="presParOf" srcId="{246767BB-6E40-4CF9-BDC9-7CB9ED2F4ED2}" destId="{3CFB0886-4933-44E7-8C00-7CA9450E20DE}" srcOrd="1" destOrd="0" presId="urn:microsoft.com/office/officeart/2005/8/layout/hierarchy2"/>
    <dgm:cxn modelId="{397CA7CD-2019-46B3-946A-0F23FCC8E20A}" type="presParOf" srcId="{3CFB0886-4933-44E7-8C00-7CA9450E20DE}" destId="{9947A4BB-8AFA-42A4-8F99-FE7FD7FD07CE}" srcOrd="0" destOrd="0" presId="urn:microsoft.com/office/officeart/2005/8/layout/hierarchy2"/>
    <dgm:cxn modelId="{40A5A051-9659-454A-BC2A-34C10457DFBA}" type="presParOf" srcId="{3CFB0886-4933-44E7-8C00-7CA9450E20DE}" destId="{7C845C3B-9C35-47C7-92B9-6FD68061338A}" srcOrd="1" destOrd="0" presId="urn:microsoft.com/office/officeart/2005/8/layout/hierarchy2"/>
    <dgm:cxn modelId="{35B3E3A7-EA6D-43E8-BA0E-0D416A20A1EB}" type="presParOf" srcId="{24CC8085-7CDD-44BA-AC41-3CCB72796AFA}" destId="{396FF38A-8136-40D2-B794-534849B368D7}" srcOrd="2" destOrd="0" presId="urn:microsoft.com/office/officeart/2005/8/layout/hierarchy2"/>
    <dgm:cxn modelId="{7D94505B-A5BF-4142-963F-5BBA582EE6B6}" type="presParOf" srcId="{396FF38A-8136-40D2-B794-534849B368D7}" destId="{FE1FDB74-C7E1-4326-8B33-1341B6424987}" srcOrd="0" destOrd="0" presId="urn:microsoft.com/office/officeart/2005/8/layout/hierarchy2"/>
    <dgm:cxn modelId="{E22714B6-EDBC-4030-9AE7-AC8FB9864917}" type="presParOf" srcId="{24CC8085-7CDD-44BA-AC41-3CCB72796AFA}" destId="{FE1D528D-E2AF-4840-A90A-F34E1BEF0CA7}" srcOrd="3" destOrd="0" presId="urn:microsoft.com/office/officeart/2005/8/layout/hierarchy2"/>
    <dgm:cxn modelId="{B4E0E8E7-0B40-474A-A8AC-E48F29B71E64}" type="presParOf" srcId="{FE1D528D-E2AF-4840-A90A-F34E1BEF0CA7}" destId="{9EF59EED-B946-49E1-978E-74228EB2F203}" srcOrd="0" destOrd="0" presId="urn:microsoft.com/office/officeart/2005/8/layout/hierarchy2"/>
    <dgm:cxn modelId="{F70BCC45-FFDC-4F11-BFDA-7CDB5AA3D275}" type="presParOf" srcId="{FE1D528D-E2AF-4840-A90A-F34E1BEF0CA7}" destId="{787E1287-D898-4948-976A-9F76CD631F66}" srcOrd="1" destOrd="0" presId="urn:microsoft.com/office/officeart/2005/8/layout/hierarchy2"/>
    <dgm:cxn modelId="{D4EACBE1-1E2A-40DB-906B-92B4F7F3B636}" type="presParOf" srcId="{787E1287-D898-4948-976A-9F76CD631F66}" destId="{A66943B4-3F68-40D8-8C06-8D2557E86693}" srcOrd="0" destOrd="0" presId="urn:microsoft.com/office/officeart/2005/8/layout/hierarchy2"/>
    <dgm:cxn modelId="{28212619-8525-444B-A42B-17A324B1AAEE}" type="presParOf" srcId="{A66943B4-3F68-40D8-8C06-8D2557E86693}" destId="{38054210-65AB-4F5D-893E-893B8B7D5DA4}" srcOrd="0" destOrd="0" presId="urn:microsoft.com/office/officeart/2005/8/layout/hierarchy2"/>
    <dgm:cxn modelId="{AC18F7D0-FF53-4BBB-9ABF-D6D9BDB7773A}" type="presParOf" srcId="{787E1287-D898-4948-976A-9F76CD631F66}" destId="{72E756EE-33C7-4F95-A72B-2863AC8F45ED}" srcOrd="1" destOrd="0" presId="urn:microsoft.com/office/officeart/2005/8/layout/hierarchy2"/>
    <dgm:cxn modelId="{6DE338F8-2ADA-400F-AAFA-3253D1874138}" type="presParOf" srcId="{72E756EE-33C7-4F95-A72B-2863AC8F45ED}" destId="{F9CEEB02-BE8F-451F-9EF0-695A09FA7904}" srcOrd="0" destOrd="0" presId="urn:microsoft.com/office/officeart/2005/8/layout/hierarchy2"/>
    <dgm:cxn modelId="{9FF837F5-DBC0-4D30-8612-F52489B68302}" type="presParOf" srcId="{72E756EE-33C7-4F95-A72B-2863AC8F45ED}" destId="{62CF865D-6F39-472F-B8CB-9EB0AF2E2CE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15C50E-29E8-4469-A671-92E5BD0B44FA}" type="doc">
      <dgm:prSet loTypeId="urn:microsoft.com/office/officeart/2005/8/layout/hierarchy2" loCatId="hierarchy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8EFA6E2F-3E9F-48F5-ACD9-DDCA93FCD942}">
      <dgm:prSet phldrT="[Text]" custT="1"/>
      <dgm:spPr>
        <a:solidFill>
          <a:schemeClr val="tx1">
            <a:lumMod val="95000"/>
            <a:lumOff val="5000"/>
          </a:schemeClr>
        </a:solidFill>
      </dgm:spPr>
      <dgm:t>
        <a:bodyPr/>
        <a:lstStyle/>
        <a:p>
          <a:r>
            <a:rPr lang="cs-CZ" sz="2400" b="1" dirty="0" smtClean="0"/>
            <a:t>SLUŽBY</a:t>
          </a:r>
          <a:endParaRPr lang="cs-CZ" sz="2400" b="1" dirty="0"/>
        </a:p>
      </dgm:t>
    </dgm:pt>
    <dgm:pt modelId="{13CD1499-D0F2-44D7-A14F-70F9CB9A7926}" type="parTrans" cxnId="{222D878E-C5BA-4CFF-8AE0-CBB57BC42473}">
      <dgm:prSet/>
      <dgm:spPr/>
      <dgm:t>
        <a:bodyPr/>
        <a:lstStyle/>
        <a:p>
          <a:endParaRPr lang="cs-CZ" sz="2400" b="1"/>
        </a:p>
      </dgm:t>
    </dgm:pt>
    <dgm:pt modelId="{E04CD49F-01F3-47CF-91EE-5BA19BFB5D2E}" type="sibTrans" cxnId="{222D878E-C5BA-4CFF-8AE0-CBB57BC42473}">
      <dgm:prSet/>
      <dgm:spPr/>
      <dgm:t>
        <a:bodyPr/>
        <a:lstStyle/>
        <a:p>
          <a:endParaRPr lang="cs-CZ" sz="2400" b="1"/>
        </a:p>
      </dgm:t>
    </dgm:pt>
    <dgm:pt modelId="{09E08C0E-0529-4026-A42C-96241D983E40}">
      <dgm:prSet phldrT="[Text]"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400" b="1" dirty="0" smtClean="0"/>
            <a:t>VEŘEJNÉ</a:t>
          </a:r>
          <a:endParaRPr lang="cs-CZ" sz="2400" b="1" dirty="0"/>
        </a:p>
      </dgm:t>
    </dgm:pt>
    <dgm:pt modelId="{7F25DB20-869A-4204-8972-BE2BAE651979}" type="parTrans" cxnId="{54ECF181-CBA5-4FA8-A9C7-B1AC5B996C76}">
      <dgm:prSet custT="1"/>
      <dgm:spPr/>
      <dgm:t>
        <a:bodyPr/>
        <a:lstStyle/>
        <a:p>
          <a:endParaRPr lang="cs-CZ" sz="700" b="1" dirty="0"/>
        </a:p>
      </dgm:t>
    </dgm:pt>
    <dgm:pt modelId="{1E8DFC45-27CD-452D-BF22-49B0BD639C78}" type="sibTrans" cxnId="{54ECF181-CBA5-4FA8-A9C7-B1AC5B996C76}">
      <dgm:prSet/>
      <dgm:spPr/>
      <dgm:t>
        <a:bodyPr/>
        <a:lstStyle/>
        <a:p>
          <a:endParaRPr lang="cs-CZ" sz="2400" b="1"/>
        </a:p>
      </dgm:t>
    </dgm:pt>
    <dgm:pt modelId="{86B18BC5-71CD-4A09-93C1-55A720FB643E}">
      <dgm:prSet phldrT="[Text]"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400" b="1" dirty="0" smtClean="0"/>
            <a:t>Poskytované bez nároku na zisk všem občanům (hasiči, obrana…)</a:t>
          </a:r>
          <a:endParaRPr lang="cs-CZ" sz="2400" b="1" dirty="0"/>
        </a:p>
      </dgm:t>
    </dgm:pt>
    <dgm:pt modelId="{EFF6DB92-1D6C-4257-82CF-F5A65DEAD722}" type="parTrans" cxnId="{AE7E08D2-9F89-4A51-AD50-0C9B50BC7DAF}">
      <dgm:prSet custT="1"/>
      <dgm:spPr/>
      <dgm:t>
        <a:bodyPr/>
        <a:lstStyle/>
        <a:p>
          <a:endParaRPr lang="cs-CZ" sz="700" b="1" dirty="0"/>
        </a:p>
      </dgm:t>
    </dgm:pt>
    <dgm:pt modelId="{2D9100F9-53F6-479E-B8CD-81FE30C7725A}" type="sibTrans" cxnId="{AE7E08D2-9F89-4A51-AD50-0C9B50BC7DAF}">
      <dgm:prSet/>
      <dgm:spPr/>
      <dgm:t>
        <a:bodyPr/>
        <a:lstStyle/>
        <a:p>
          <a:endParaRPr lang="cs-CZ" sz="2400" b="1"/>
        </a:p>
      </dgm:t>
    </dgm:pt>
    <dgm:pt modelId="{EFBC2399-5127-4ADC-87D9-8C3B08C07E3F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400" b="1" dirty="0" smtClean="0"/>
            <a:t>PRIVÁTNÍ</a:t>
          </a:r>
          <a:endParaRPr lang="cs-CZ" sz="2400" b="1" dirty="0"/>
        </a:p>
      </dgm:t>
    </dgm:pt>
    <dgm:pt modelId="{0394DF8F-C714-4858-A68D-955D880AD85A}" type="parTrans" cxnId="{3FBCEF7F-6EBF-4C19-9326-638A7A644314}">
      <dgm:prSet custT="1"/>
      <dgm:spPr/>
      <dgm:t>
        <a:bodyPr/>
        <a:lstStyle/>
        <a:p>
          <a:endParaRPr lang="cs-CZ" sz="700" b="1" dirty="0"/>
        </a:p>
      </dgm:t>
    </dgm:pt>
    <dgm:pt modelId="{39BDE7A0-904E-42A8-9A58-10E732BFC423}" type="sibTrans" cxnId="{3FBCEF7F-6EBF-4C19-9326-638A7A644314}">
      <dgm:prSet/>
      <dgm:spPr/>
      <dgm:t>
        <a:bodyPr/>
        <a:lstStyle/>
        <a:p>
          <a:endParaRPr lang="cs-CZ" sz="2400" b="1"/>
        </a:p>
      </dgm:t>
    </dgm:pt>
    <dgm:pt modelId="{19C7510F-8C16-497C-9EA6-858BF8BEE825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400" b="1" dirty="0" smtClean="0"/>
            <a:t>Lidé si je hradí sami</a:t>
          </a:r>
          <a:endParaRPr lang="cs-CZ" sz="2400" b="1" dirty="0"/>
        </a:p>
      </dgm:t>
    </dgm:pt>
    <dgm:pt modelId="{B486BC8C-A1D8-403F-917A-538263F15984}" type="parTrans" cxnId="{EFD79875-9934-4847-AC3F-7793B215A2C2}">
      <dgm:prSet custT="1"/>
      <dgm:spPr/>
      <dgm:t>
        <a:bodyPr/>
        <a:lstStyle/>
        <a:p>
          <a:endParaRPr lang="cs-CZ" sz="700" b="1" dirty="0"/>
        </a:p>
      </dgm:t>
    </dgm:pt>
    <dgm:pt modelId="{7A7281A0-11D7-4DE0-A81B-9A8A6C3ACDF2}" type="sibTrans" cxnId="{EFD79875-9934-4847-AC3F-7793B215A2C2}">
      <dgm:prSet/>
      <dgm:spPr/>
      <dgm:t>
        <a:bodyPr/>
        <a:lstStyle/>
        <a:p>
          <a:endParaRPr lang="cs-CZ" sz="2400" b="1"/>
        </a:p>
      </dgm:t>
    </dgm:pt>
    <dgm:pt modelId="{4618660C-3541-48C5-B658-9EA4539F5E90}" type="pres">
      <dgm:prSet presAssocID="{0415C50E-29E8-4469-A671-92E5BD0B44F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2D0F52F-075A-47AF-8262-887B0BA77CBB}" type="pres">
      <dgm:prSet presAssocID="{8EFA6E2F-3E9F-48F5-ACD9-DDCA93FCD942}" presName="root1" presStyleCnt="0"/>
      <dgm:spPr/>
    </dgm:pt>
    <dgm:pt modelId="{3C04A66E-B3FC-4062-850F-BBCA603B2199}" type="pres">
      <dgm:prSet presAssocID="{8EFA6E2F-3E9F-48F5-ACD9-DDCA93FCD942}" presName="LevelOneTextNode" presStyleLbl="node0" presStyleIdx="0" presStyleCnt="1" custScaleX="111626" custScaleY="199576" custLinFactNeighborX="-99" custLinFactNeighborY="-504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CC8085-7CDD-44BA-AC41-3CCB72796AFA}" type="pres">
      <dgm:prSet presAssocID="{8EFA6E2F-3E9F-48F5-ACD9-DDCA93FCD942}" presName="level2hierChild" presStyleCnt="0"/>
      <dgm:spPr/>
    </dgm:pt>
    <dgm:pt modelId="{F02602D1-FB31-49EC-BCE8-65A807ACBF83}" type="pres">
      <dgm:prSet presAssocID="{7F25DB20-869A-4204-8972-BE2BAE651979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EAFF2B15-9BE8-434E-BFE7-54D9940F133D}" type="pres">
      <dgm:prSet presAssocID="{7F25DB20-869A-4204-8972-BE2BAE651979}" presName="connTx" presStyleLbl="parChTrans1D2" presStyleIdx="0" presStyleCnt="2"/>
      <dgm:spPr/>
      <dgm:t>
        <a:bodyPr/>
        <a:lstStyle/>
        <a:p>
          <a:endParaRPr lang="cs-CZ"/>
        </a:p>
      </dgm:t>
    </dgm:pt>
    <dgm:pt modelId="{89F98B5D-8128-40E6-AE4F-EA78B1048BCE}" type="pres">
      <dgm:prSet presAssocID="{09E08C0E-0529-4026-A42C-96241D983E40}" presName="root2" presStyleCnt="0"/>
      <dgm:spPr/>
    </dgm:pt>
    <dgm:pt modelId="{6F7A7097-B453-4041-B062-10D377DB70EA}" type="pres">
      <dgm:prSet presAssocID="{09E08C0E-0529-4026-A42C-96241D983E40}" presName="LevelTwoTextNode" presStyleLbl="node2" presStyleIdx="0" presStyleCnt="2" custScaleX="138632" custScaleY="192642" custLinFactNeighborX="-877" custLinFactNeighborY="-7912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6767BB-6E40-4CF9-BDC9-7CB9ED2F4ED2}" type="pres">
      <dgm:prSet presAssocID="{09E08C0E-0529-4026-A42C-96241D983E40}" presName="level3hierChild" presStyleCnt="0"/>
      <dgm:spPr/>
    </dgm:pt>
    <dgm:pt modelId="{46690E32-9126-4819-A5FD-94A1232C51ED}" type="pres">
      <dgm:prSet presAssocID="{EFF6DB92-1D6C-4257-82CF-F5A65DEAD722}" presName="conn2-1" presStyleLbl="parChTrans1D3" presStyleIdx="0" presStyleCnt="2"/>
      <dgm:spPr/>
      <dgm:t>
        <a:bodyPr/>
        <a:lstStyle/>
        <a:p>
          <a:endParaRPr lang="cs-CZ"/>
        </a:p>
      </dgm:t>
    </dgm:pt>
    <dgm:pt modelId="{F9A9953C-5859-4ABF-AECA-B39CC7A6B844}" type="pres">
      <dgm:prSet presAssocID="{EFF6DB92-1D6C-4257-82CF-F5A65DEAD722}" presName="connTx" presStyleLbl="parChTrans1D3" presStyleIdx="0" presStyleCnt="2"/>
      <dgm:spPr/>
      <dgm:t>
        <a:bodyPr/>
        <a:lstStyle/>
        <a:p>
          <a:endParaRPr lang="cs-CZ"/>
        </a:p>
      </dgm:t>
    </dgm:pt>
    <dgm:pt modelId="{3CFB0886-4933-44E7-8C00-7CA9450E20DE}" type="pres">
      <dgm:prSet presAssocID="{86B18BC5-71CD-4A09-93C1-55A720FB643E}" presName="root2" presStyleCnt="0"/>
      <dgm:spPr/>
    </dgm:pt>
    <dgm:pt modelId="{9947A4BB-8AFA-42A4-8F99-FE7FD7FD07CE}" type="pres">
      <dgm:prSet presAssocID="{86B18BC5-71CD-4A09-93C1-55A720FB643E}" presName="LevelTwoTextNode" presStyleLbl="node3" presStyleIdx="0" presStyleCnt="2" custScaleX="254701" custScaleY="197849" custLinFactNeighborX="-1655" custLinFactNeighborY="-7912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C845C3B-9C35-47C7-92B9-6FD68061338A}" type="pres">
      <dgm:prSet presAssocID="{86B18BC5-71CD-4A09-93C1-55A720FB643E}" presName="level3hierChild" presStyleCnt="0"/>
      <dgm:spPr/>
    </dgm:pt>
    <dgm:pt modelId="{396FF38A-8136-40D2-B794-534849B368D7}" type="pres">
      <dgm:prSet presAssocID="{0394DF8F-C714-4858-A68D-955D880AD85A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FE1FDB74-C7E1-4326-8B33-1341B6424987}" type="pres">
      <dgm:prSet presAssocID="{0394DF8F-C714-4858-A68D-955D880AD85A}" presName="connTx" presStyleLbl="parChTrans1D2" presStyleIdx="1" presStyleCnt="2"/>
      <dgm:spPr/>
      <dgm:t>
        <a:bodyPr/>
        <a:lstStyle/>
        <a:p>
          <a:endParaRPr lang="cs-CZ"/>
        </a:p>
      </dgm:t>
    </dgm:pt>
    <dgm:pt modelId="{FE1D528D-E2AF-4840-A90A-F34E1BEF0CA7}" type="pres">
      <dgm:prSet presAssocID="{EFBC2399-5127-4ADC-87D9-8C3B08C07E3F}" presName="root2" presStyleCnt="0"/>
      <dgm:spPr/>
    </dgm:pt>
    <dgm:pt modelId="{9EF59EED-B946-49E1-978E-74228EB2F203}" type="pres">
      <dgm:prSet presAssocID="{EFBC2399-5127-4ADC-87D9-8C3B08C07E3F}" presName="LevelTwoTextNode" presStyleLbl="node2" presStyleIdx="1" presStyleCnt="2" custScaleX="141451" custScaleY="216761" custLinFactNeighborX="-877" custLinFactNeighborY="-3781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7E1287-D898-4948-976A-9F76CD631F66}" type="pres">
      <dgm:prSet presAssocID="{EFBC2399-5127-4ADC-87D9-8C3B08C07E3F}" presName="level3hierChild" presStyleCnt="0"/>
      <dgm:spPr/>
    </dgm:pt>
    <dgm:pt modelId="{A66943B4-3F68-40D8-8C06-8D2557E86693}" type="pres">
      <dgm:prSet presAssocID="{B486BC8C-A1D8-403F-917A-538263F15984}" presName="conn2-1" presStyleLbl="parChTrans1D3" presStyleIdx="1" presStyleCnt="2"/>
      <dgm:spPr/>
      <dgm:t>
        <a:bodyPr/>
        <a:lstStyle/>
        <a:p>
          <a:endParaRPr lang="cs-CZ"/>
        </a:p>
      </dgm:t>
    </dgm:pt>
    <dgm:pt modelId="{38054210-65AB-4F5D-893E-893B8B7D5DA4}" type="pres">
      <dgm:prSet presAssocID="{B486BC8C-A1D8-403F-917A-538263F15984}" presName="connTx" presStyleLbl="parChTrans1D3" presStyleIdx="1" presStyleCnt="2"/>
      <dgm:spPr/>
      <dgm:t>
        <a:bodyPr/>
        <a:lstStyle/>
        <a:p>
          <a:endParaRPr lang="cs-CZ"/>
        </a:p>
      </dgm:t>
    </dgm:pt>
    <dgm:pt modelId="{72E756EE-33C7-4F95-A72B-2863AC8F45ED}" type="pres">
      <dgm:prSet presAssocID="{19C7510F-8C16-497C-9EA6-858BF8BEE825}" presName="root2" presStyleCnt="0"/>
      <dgm:spPr/>
    </dgm:pt>
    <dgm:pt modelId="{F9CEEB02-BE8F-451F-9EF0-695A09FA7904}" type="pres">
      <dgm:prSet presAssocID="{19C7510F-8C16-497C-9EA6-858BF8BEE825}" presName="LevelTwoTextNode" presStyleLbl="node3" presStyleIdx="1" presStyleCnt="2" custScaleX="259188" custScaleY="215157" custLinFactNeighborX="-1655" custLinFactNeighborY="-3781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2CF865D-6F39-472F-B8CB-9EB0AF2E2CE7}" type="pres">
      <dgm:prSet presAssocID="{19C7510F-8C16-497C-9EA6-858BF8BEE825}" presName="level3hierChild" presStyleCnt="0"/>
      <dgm:spPr/>
    </dgm:pt>
  </dgm:ptLst>
  <dgm:cxnLst>
    <dgm:cxn modelId="{DBBE5264-EE96-474A-A9E5-0E513828806C}" type="presOf" srcId="{0415C50E-29E8-4469-A671-92E5BD0B44FA}" destId="{4618660C-3541-48C5-B658-9EA4539F5E90}" srcOrd="0" destOrd="0" presId="urn:microsoft.com/office/officeart/2005/8/layout/hierarchy2"/>
    <dgm:cxn modelId="{EFD79875-9934-4847-AC3F-7793B215A2C2}" srcId="{EFBC2399-5127-4ADC-87D9-8C3B08C07E3F}" destId="{19C7510F-8C16-497C-9EA6-858BF8BEE825}" srcOrd="0" destOrd="0" parTransId="{B486BC8C-A1D8-403F-917A-538263F15984}" sibTransId="{7A7281A0-11D7-4DE0-A81B-9A8A6C3ACDF2}"/>
    <dgm:cxn modelId="{D2A0CFAE-906D-43B7-901B-825A3BD6E04A}" type="presOf" srcId="{7F25DB20-869A-4204-8972-BE2BAE651979}" destId="{EAFF2B15-9BE8-434E-BFE7-54D9940F133D}" srcOrd="1" destOrd="0" presId="urn:microsoft.com/office/officeart/2005/8/layout/hierarchy2"/>
    <dgm:cxn modelId="{4ACA1831-83E1-4499-8FB3-BA579503D646}" type="presOf" srcId="{7F25DB20-869A-4204-8972-BE2BAE651979}" destId="{F02602D1-FB31-49EC-BCE8-65A807ACBF83}" srcOrd="0" destOrd="0" presId="urn:microsoft.com/office/officeart/2005/8/layout/hierarchy2"/>
    <dgm:cxn modelId="{22443F65-7724-444B-837E-C9C79130EAA0}" type="presOf" srcId="{09E08C0E-0529-4026-A42C-96241D983E40}" destId="{6F7A7097-B453-4041-B062-10D377DB70EA}" srcOrd="0" destOrd="0" presId="urn:microsoft.com/office/officeart/2005/8/layout/hierarchy2"/>
    <dgm:cxn modelId="{66475214-E6EE-46E4-9B51-5881072B5E08}" type="presOf" srcId="{EFF6DB92-1D6C-4257-82CF-F5A65DEAD722}" destId="{46690E32-9126-4819-A5FD-94A1232C51ED}" srcOrd="0" destOrd="0" presId="urn:microsoft.com/office/officeart/2005/8/layout/hierarchy2"/>
    <dgm:cxn modelId="{AE7E08D2-9F89-4A51-AD50-0C9B50BC7DAF}" srcId="{09E08C0E-0529-4026-A42C-96241D983E40}" destId="{86B18BC5-71CD-4A09-93C1-55A720FB643E}" srcOrd="0" destOrd="0" parTransId="{EFF6DB92-1D6C-4257-82CF-F5A65DEAD722}" sibTransId="{2D9100F9-53F6-479E-B8CD-81FE30C7725A}"/>
    <dgm:cxn modelId="{776C4EA6-D6A7-4F23-9246-0EF15FEE458F}" type="presOf" srcId="{19C7510F-8C16-497C-9EA6-858BF8BEE825}" destId="{F9CEEB02-BE8F-451F-9EF0-695A09FA7904}" srcOrd="0" destOrd="0" presId="urn:microsoft.com/office/officeart/2005/8/layout/hierarchy2"/>
    <dgm:cxn modelId="{54ECF181-CBA5-4FA8-A9C7-B1AC5B996C76}" srcId="{8EFA6E2F-3E9F-48F5-ACD9-DDCA93FCD942}" destId="{09E08C0E-0529-4026-A42C-96241D983E40}" srcOrd="0" destOrd="0" parTransId="{7F25DB20-869A-4204-8972-BE2BAE651979}" sibTransId="{1E8DFC45-27CD-452D-BF22-49B0BD639C78}"/>
    <dgm:cxn modelId="{222D878E-C5BA-4CFF-8AE0-CBB57BC42473}" srcId="{0415C50E-29E8-4469-A671-92E5BD0B44FA}" destId="{8EFA6E2F-3E9F-48F5-ACD9-DDCA93FCD942}" srcOrd="0" destOrd="0" parTransId="{13CD1499-D0F2-44D7-A14F-70F9CB9A7926}" sibTransId="{E04CD49F-01F3-47CF-91EE-5BA19BFB5D2E}"/>
    <dgm:cxn modelId="{1E590704-7B09-4FBA-ACE7-93555A34B29A}" type="presOf" srcId="{EFBC2399-5127-4ADC-87D9-8C3B08C07E3F}" destId="{9EF59EED-B946-49E1-978E-74228EB2F203}" srcOrd="0" destOrd="0" presId="urn:microsoft.com/office/officeart/2005/8/layout/hierarchy2"/>
    <dgm:cxn modelId="{D56F4E33-D8E6-42E0-AA25-EAFF698B3A91}" type="presOf" srcId="{0394DF8F-C714-4858-A68D-955D880AD85A}" destId="{396FF38A-8136-40D2-B794-534849B368D7}" srcOrd="0" destOrd="0" presId="urn:microsoft.com/office/officeart/2005/8/layout/hierarchy2"/>
    <dgm:cxn modelId="{9B9A6757-ACB6-42A6-9ECF-D08C03A670A3}" type="presOf" srcId="{86B18BC5-71CD-4A09-93C1-55A720FB643E}" destId="{9947A4BB-8AFA-42A4-8F99-FE7FD7FD07CE}" srcOrd="0" destOrd="0" presId="urn:microsoft.com/office/officeart/2005/8/layout/hierarchy2"/>
    <dgm:cxn modelId="{58DBE30C-CAFB-4C1F-9097-1A605D89956A}" type="presOf" srcId="{0394DF8F-C714-4858-A68D-955D880AD85A}" destId="{FE1FDB74-C7E1-4326-8B33-1341B6424987}" srcOrd="1" destOrd="0" presId="urn:microsoft.com/office/officeart/2005/8/layout/hierarchy2"/>
    <dgm:cxn modelId="{41A1D779-1123-4FDF-B957-E6DCC2DF5AE6}" type="presOf" srcId="{B486BC8C-A1D8-403F-917A-538263F15984}" destId="{A66943B4-3F68-40D8-8C06-8D2557E86693}" srcOrd="0" destOrd="0" presId="urn:microsoft.com/office/officeart/2005/8/layout/hierarchy2"/>
    <dgm:cxn modelId="{3699171A-55F1-4AAE-92B3-E735F7119D52}" type="presOf" srcId="{8EFA6E2F-3E9F-48F5-ACD9-DDCA93FCD942}" destId="{3C04A66E-B3FC-4062-850F-BBCA603B2199}" srcOrd="0" destOrd="0" presId="urn:microsoft.com/office/officeart/2005/8/layout/hierarchy2"/>
    <dgm:cxn modelId="{F35A228D-EED1-4D19-8D29-EBE75763B740}" type="presOf" srcId="{B486BC8C-A1D8-403F-917A-538263F15984}" destId="{38054210-65AB-4F5D-893E-893B8B7D5DA4}" srcOrd="1" destOrd="0" presId="urn:microsoft.com/office/officeart/2005/8/layout/hierarchy2"/>
    <dgm:cxn modelId="{3FBCEF7F-6EBF-4C19-9326-638A7A644314}" srcId="{8EFA6E2F-3E9F-48F5-ACD9-DDCA93FCD942}" destId="{EFBC2399-5127-4ADC-87D9-8C3B08C07E3F}" srcOrd="1" destOrd="0" parTransId="{0394DF8F-C714-4858-A68D-955D880AD85A}" sibTransId="{39BDE7A0-904E-42A8-9A58-10E732BFC423}"/>
    <dgm:cxn modelId="{93B774CE-E14B-429F-BBA7-A9C3D3533A38}" type="presOf" srcId="{EFF6DB92-1D6C-4257-82CF-F5A65DEAD722}" destId="{F9A9953C-5859-4ABF-AECA-B39CC7A6B844}" srcOrd="1" destOrd="0" presId="urn:microsoft.com/office/officeart/2005/8/layout/hierarchy2"/>
    <dgm:cxn modelId="{BDF1B096-46AC-44EA-99B3-C2D8C07A7385}" type="presParOf" srcId="{4618660C-3541-48C5-B658-9EA4539F5E90}" destId="{A2D0F52F-075A-47AF-8262-887B0BA77CBB}" srcOrd="0" destOrd="0" presId="urn:microsoft.com/office/officeart/2005/8/layout/hierarchy2"/>
    <dgm:cxn modelId="{0B90DB7F-0C7E-4279-BACD-FA8A5848684D}" type="presParOf" srcId="{A2D0F52F-075A-47AF-8262-887B0BA77CBB}" destId="{3C04A66E-B3FC-4062-850F-BBCA603B2199}" srcOrd="0" destOrd="0" presId="urn:microsoft.com/office/officeart/2005/8/layout/hierarchy2"/>
    <dgm:cxn modelId="{A769EF87-CE1E-4C7F-A5C2-797118E47749}" type="presParOf" srcId="{A2D0F52F-075A-47AF-8262-887B0BA77CBB}" destId="{24CC8085-7CDD-44BA-AC41-3CCB72796AFA}" srcOrd="1" destOrd="0" presId="urn:microsoft.com/office/officeart/2005/8/layout/hierarchy2"/>
    <dgm:cxn modelId="{6D41246D-846A-48AA-BC8B-347487711DBD}" type="presParOf" srcId="{24CC8085-7CDD-44BA-AC41-3CCB72796AFA}" destId="{F02602D1-FB31-49EC-BCE8-65A807ACBF83}" srcOrd="0" destOrd="0" presId="urn:microsoft.com/office/officeart/2005/8/layout/hierarchy2"/>
    <dgm:cxn modelId="{9B579C28-21F7-4A7E-ACE1-7510F02C69D6}" type="presParOf" srcId="{F02602D1-FB31-49EC-BCE8-65A807ACBF83}" destId="{EAFF2B15-9BE8-434E-BFE7-54D9940F133D}" srcOrd="0" destOrd="0" presId="urn:microsoft.com/office/officeart/2005/8/layout/hierarchy2"/>
    <dgm:cxn modelId="{0942CD7C-0235-4CA8-9481-CA457B311C1F}" type="presParOf" srcId="{24CC8085-7CDD-44BA-AC41-3CCB72796AFA}" destId="{89F98B5D-8128-40E6-AE4F-EA78B1048BCE}" srcOrd="1" destOrd="0" presId="urn:microsoft.com/office/officeart/2005/8/layout/hierarchy2"/>
    <dgm:cxn modelId="{01EDCC0F-1803-4BE5-8CB7-DA71D1DF0A17}" type="presParOf" srcId="{89F98B5D-8128-40E6-AE4F-EA78B1048BCE}" destId="{6F7A7097-B453-4041-B062-10D377DB70EA}" srcOrd="0" destOrd="0" presId="urn:microsoft.com/office/officeart/2005/8/layout/hierarchy2"/>
    <dgm:cxn modelId="{53D5B221-915E-45E0-8F3F-0A90EB36EE92}" type="presParOf" srcId="{89F98B5D-8128-40E6-AE4F-EA78B1048BCE}" destId="{246767BB-6E40-4CF9-BDC9-7CB9ED2F4ED2}" srcOrd="1" destOrd="0" presId="urn:microsoft.com/office/officeart/2005/8/layout/hierarchy2"/>
    <dgm:cxn modelId="{5AFA7889-4B56-406E-8E43-B14A11EFCD67}" type="presParOf" srcId="{246767BB-6E40-4CF9-BDC9-7CB9ED2F4ED2}" destId="{46690E32-9126-4819-A5FD-94A1232C51ED}" srcOrd="0" destOrd="0" presId="urn:microsoft.com/office/officeart/2005/8/layout/hierarchy2"/>
    <dgm:cxn modelId="{1B3A5CCC-9188-4B12-95E3-E2790D986D25}" type="presParOf" srcId="{46690E32-9126-4819-A5FD-94A1232C51ED}" destId="{F9A9953C-5859-4ABF-AECA-B39CC7A6B844}" srcOrd="0" destOrd="0" presId="urn:microsoft.com/office/officeart/2005/8/layout/hierarchy2"/>
    <dgm:cxn modelId="{D783EF17-DBC0-4A48-A202-6F4D75D3FD5E}" type="presParOf" srcId="{246767BB-6E40-4CF9-BDC9-7CB9ED2F4ED2}" destId="{3CFB0886-4933-44E7-8C00-7CA9450E20DE}" srcOrd="1" destOrd="0" presId="urn:microsoft.com/office/officeart/2005/8/layout/hierarchy2"/>
    <dgm:cxn modelId="{EAB4079E-1665-44AA-9D4A-7D90955D3AE2}" type="presParOf" srcId="{3CFB0886-4933-44E7-8C00-7CA9450E20DE}" destId="{9947A4BB-8AFA-42A4-8F99-FE7FD7FD07CE}" srcOrd="0" destOrd="0" presId="urn:microsoft.com/office/officeart/2005/8/layout/hierarchy2"/>
    <dgm:cxn modelId="{27DCF9C1-0CEF-4C57-832B-ECB54C6CDE3B}" type="presParOf" srcId="{3CFB0886-4933-44E7-8C00-7CA9450E20DE}" destId="{7C845C3B-9C35-47C7-92B9-6FD68061338A}" srcOrd="1" destOrd="0" presId="urn:microsoft.com/office/officeart/2005/8/layout/hierarchy2"/>
    <dgm:cxn modelId="{F3FF0901-7BB5-4C61-860E-631D399AB4FD}" type="presParOf" srcId="{24CC8085-7CDD-44BA-AC41-3CCB72796AFA}" destId="{396FF38A-8136-40D2-B794-534849B368D7}" srcOrd="2" destOrd="0" presId="urn:microsoft.com/office/officeart/2005/8/layout/hierarchy2"/>
    <dgm:cxn modelId="{B25C40C3-5D9F-4947-BB4B-177BE2C2394D}" type="presParOf" srcId="{396FF38A-8136-40D2-B794-534849B368D7}" destId="{FE1FDB74-C7E1-4326-8B33-1341B6424987}" srcOrd="0" destOrd="0" presId="urn:microsoft.com/office/officeart/2005/8/layout/hierarchy2"/>
    <dgm:cxn modelId="{975538D1-2805-4E31-958A-9B88B16CA76F}" type="presParOf" srcId="{24CC8085-7CDD-44BA-AC41-3CCB72796AFA}" destId="{FE1D528D-E2AF-4840-A90A-F34E1BEF0CA7}" srcOrd="3" destOrd="0" presId="urn:microsoft.com/office/officeart/2005/8/layout/hierarchy2"/>
    <dgm:cxn modelId="{FA70CD84-56A6-4B72-B333-1C6D44D03624}" type="presParOf" srcId="{FE1D528D-E2AF-4840-A90A-F34E1BEF0CA7}" destId="{9EF59EED-B946-49E1-978E-74228EB2F203}" srcOrd="0" destOrd="0" presId="urn:microsoft.com/office/officeart/2005/8/layout/hierarchy2"/>
    <dgm:cxn modelId="{EF180EB8-4427-4A7C-9D49-F1B6E93B57DC}" type="presParOf" srcId="{FE1D528D-E2AF-4840-A90A-F34E1BEF0CA7}" destId="{787E1287-D898-4948-976A-9F76CD631F66}" srcOrd="1" destOrd="0" presId="urn:microsoft.com/office/officeart/2005/8/layout/hierarchy2"/>
    <dgm:cxn modelId="{37EC916B-DD28-44F1-BCD8-8FBA0C7A2727}" type="presParOf" srcId="{787E1287-D898-4948-976A-9F76CD631F66}" destId="{A66943B4-3F68-40D8-8C06-8D2557E86693}" srcOrd="0" destOrd="0" presId="urn:microsoft.com/office/officeart/2005/8/layout/hierarchy2"/>
    <dgm:cxn modelId="{915D4813-05A2-426A-B55E-91CD78B70695}" type="presParOf" srcId="{A66943B4-3F68-40D8-8C06-8D2557E86693}" destId="{38054210-65AB-4F5D-893E-893B8B7D5DA4}" srcOrd="0" destOrd="0" presId="urn:microsoft.com/office/officeart/2005/8/layout/hierarchy2"/>
    <dgm:cxn modelId="{56648987-F31A-427B-A8F4-A54173134D97}" type="presParOf" srcId="{787E1287-D898-4948-976A-9F76CD631F66}" destId="{72E756EE-33C7-4F95-A72B-2863AC8F45ED}" srcOrd="1" destOrd="0" presId="urn:microsoft.com/office/officeart/2005/8/layout/hierarchy2"/>
    <dgm:cxn modelId="{5C8B4A82-D3D8-4838-84CD-B0DC17430948}" type="presParOf" srcId="{72E756EE-33C7-4F95-A72B-2863AC8F45ED}" destId="{F9CEEB02-BE8F-451F-9EF0-695A09FA7904}" srcOrd="0" destOrd="0" presId="urn:microsoft.com/office/officeart/2005/8/layout/hierarchy2"/>
    <dgm:cxn modelId="{C805DB28-EF41-409A-AD52-C41D55DB45AD}" type="presParOf" srcId="{72E756EE-33C7-4F95-A72B-2863AC8F45ED}" destId="{62CF865D-6F39-472F-B8CB-9EB0AF2E2CE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4A66E-B3FC-4062-850F-BBCA603B2199}">
      <dsp:nvSpPr>
        <dsp:cNvPr id="0" name=""/>
        <dsp:cNvSpPr/>
      </dsp:nvSpPr>
      <dsp:spPr>
        <a:xfrm>
          <a:off x="3861" y="1693160"/>
          <a:ext cx="1479774" cy="1322843"/>
        </a:xfrm>
        <a:prstGeom prst="roundRect">
          <a:avLst>
            <a:gd name="adj" fmla="val 10000"/>
          </a:avLst>
        </a:prstGeom>
        <a:solidFill>
          <a:schemeClr val="tx1">
            <a:lumMod val="95000"/>
            <a:lumOff val="5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SLUŽBY</a:t>
          </a:r>
          <a:endParaRPr lang="cs-CZ" sz="2400" b="1" kern="1200" dirty="0"/>
        </a:p>
      </dsp:txBody>
      <dsp:txXfrm>
        <a:off x="42606" y="1731905"/>
        <a:ext cx="1402284" cy="1245353"/>
      </dsp:txXfrm>
    </dsp:sp>
    <dsp:sp modelId="{F02602D1-FB31-49EC-BCE8-65A807ACBF83}">
      <dsp:nvSpPr>
        <dsp:cNvPr id="0" name=""/>
        <dsp:cNvSpPr/>
      </dsp:nvSpPr>
      <dsp:spPr>
        <a:xfrm rot="17899894">
          <a:off x="1195803" y="1861265"/>
          <a:ext cx="1095611" cy="22258"/>
        </a:xfrm>
        <a:custGeom>
          <a:avLst/>
          <a:gdLst/>
          <a:ahLst/>
          <a:cxnLst/>
          <a:rect l="0" t="0" r="0" b="0"/>
          <a:pathLst>
            <a:path>
              <a:moveTo>
                <a:pt x="0" y="11129"/>
              </a:moveTo>
              <a:lnTo>
                <a:pt x="1095611" y="1112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b="1" kern="1200" dirty="0"/>
        </a:p>
      </dsp:txBody>
      <dsp:txXfrm>
        <a:off x="1716219" y="1845004"/>
        <a:ext cx="54780" cy="54780"/>
      </dsp:txXfrm>
    </dsp:sp>
    <dsp:sp modelId="{6F7A7097-B453-4041-B062-10D377DB70EA}">
      <dsp:nvSpPr>
        <dsp:cNvPr id="0" name=""/>
        <dsp:cNvSpPr/>
      </dsp:nvSpPr>
      <dsp:spPr>
        <a:xfrm>
          <a:off x="2003583" y="751765"/>
          <a:ext cx="1837780" cy="1276883"/>
        </a:xfrm>
        <a:prstGeom prst="roundRect">
          <a:avLst>
            <a:gd name="adj" fmla="val 10000"/>
          </a:avLst>
        </a:prstGeom>
        <a:solidFill>
          <a:srgbClr val="FF000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SPOTŘEBNÍ</a:t>
          </a:r>
          <a:endParaRPr lang="cs-CZ" sz="2400" b="1" kern="1200" dirty="0"/>
        </a:p>
      </dsp:txBody>
      <dsp:txXfrm>
        <a:off x="2040982" y="789164"/>
        <a:ext cx="1762982" cy="1202085"/>
      </dsp:txXfrm>
    </dsp:sp>
    <dsp:sp modelId="{46690E32-9126-4819-A5FD-94A1232C51ED}">
      <dsp:nvSpPr>
        <dsp:cNvPr id="0" name=""/>
        <dsp:cNvSpPr/>
      </dsp:nvSpPr>
      <dsp:spPr>
        <a:xfrm>
          <a:off x="3841363" y="1379078"/>
          <a:ext cx="519947" cy="22258"/>
        </a:xfrm>
        <a:custGeom>
          <a:avLst/>
          <a:gdLst/>
          <a:ahLst/>
          <a:cxnLst/>
          <a:rect l="0" t="0" r="0" b="0"/>
          <a:pathLst>
            <a:path>
              <a:moveTo>
                <a:pt x="0" y="11129"/>
              </a:moveTo>
              <a:lnTo>
                <a:pt x="519947" y="1112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b="1" kern="1200" dirty="0"/>
        </a:p>
      </dsp:txBody>
      <dsp:txXfrm>
        <a:off x="4088339" y="1377208"/>
        <a:ext cx="25997" cy="25997"/>
      </dsp:txXfrm>
    </dsp:sp>
    <dsp:sp modelId="{9947A4BB-8AFA-42A4-8F99-FE7FD7FD07CE}">
      <dsp:nvSpPr>
        <dsp:cNvPr id="0" name=""/>
        <dsp:cNvSpPr/>
      </dsp:nvSpPr>
      <dsp:spPr>
        <a:xfrm>
          <a:off x="4361311" y="734509"/>
          <a:ext cx="3376453" cy="1311396"/>
        </a:xfrm>
        <a:prstGeom prst="roundRect">
          <a:avLst>
            <a:gd name="adj" fmla="val 10000"/>
          </a:avLst>
        </a:prstGeom>
        <a:solidFill>
          <a:srgbClr val="FF000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Určené jednotlivcům a soukromým osobám</a:t>
          </a:r>
          <a:endParaRPr lang="cs-CZ" sz="2400" b="1" kern="1200" dirty="0"/>
        </a:p>
      </dsp:txBody>
      <dsp:txXfrm>
        <a:off x="4399720" y="772918"/>
        <a:ext cx="3299635" cy="1234578"/>
      </dsp:txXfrm>
    </dsp:sp>
    <dsp:sp modelId="{396FF38A-8136-40D2-B794-534849B368D7}">
      <dsp:nvSpPr>
        <dsp:cNvPr id="0" name=""/>
        <dsp:cNvSpPr/>
      </dsp:nvSpPr>
      <dsp:spPr>
        <a:xfrm rot="3373796">
          <a:off x="1275913" y="2732236"/>
          <a:ext cx="935391" cy="22258"/>
        </a:xfrm>
        <a:custGeom>
          <a:avLst/>
          <a:gdLst/>
          <a:ahLst/>
          <a:cxnLst/>
          <a:rect l="0" t="0" r="0" b="0"/>
          <a:pathLst>
            <a:path>
              <a:moveTo>
                <a:pt x="0" y="11129"/>
              </a:moveTo>
              <a:lnTo>
                <a:pt x="935391" y="1112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b="1" kern="1200" dirty="0"/>
        </a:p>
      </dsp:txBody>
      <dsp:txXfrm>
        <a:off x="1720224" y="2719981"/>
        <a:ext cx="46769" cy="46769"/>
      </dsp:txXfrm>
    </dsp:sp>
    <dsp:sp modelId="{9EF59EED-B946-49E1-978E-74228EB2F203}">
      <dsp:nvSpPr>
        <dsp:cNvPr id="0" name=""/>
        <dsp:cNvSpPr/>
      </dsp:nvSpPr>
      <dsp:spPr>
        <a:xfrm>
          <a:off x="2003583" y="2413774"/>
          <a:ext cx="1875150" cy="1436750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VÝROBNÍ</a:t>
          </a:r>
          <a:endParaRPr lang="cs-CZ" sz="2400" b="1" kern="1200" dirty="0"/>
        </a:p>
      </dsp:txBody>
      <dsp:txXfrm>
        <a:off x="2045664" y="2455855"/>
        <a:ext cx="1790988" cy="1352588"/>
      </dsp:txXfrm>
    </dsp:sp>
    <dsp:sp modelId="{A66943B4-3F68-40D8-8C06-8D2557E86693}">
      <dsp:nvSpPr>
        <dsp:cNvPr id="0" name=""/>
        <dsp:cNvSpPr/>
      </dsp:nvSpPr>
      <dsp:spPr>
        <a:xfrm>
          <a:off x="3878734" y="3121020"/>
          <a:ext cx="519947" cy="22258"/>
        </a:xfrm>
        <a:custGeom>
          <a:avLst/>
          <a:gdLst/>
          <a:ahLst/>
          <a:cxnLst/>
          <a:rect l="0" t="0" r="0" b="0"/>
          <a:pathLst>
            <a:path>
              <a:moveTo>
                <a:pt x="0" y="11129"/>
              </a:moveTo>
              <a:lnTo>
                <a:pt x="519947" y="1112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b="1" kern="1200" dirty="0"/>
        </a:p>
      </dsp:txBody>
      <dsp:txXfrm>
        <a:off x="4125709" y="3119151"/>
        <a:ext cx="25997" cy="25997"/>
      </dsp:txXfrm>
    </dsp:sp>
    <dsp:sp modelId="{F9CEEB02-BE8F-451F-9EF0-695A09FA7904}">
      <dsp:nvSpPr>
        <dsp:cNvPr id="0" name=""/>
        <dsp:cNvSpPr/>
      </dsp:nvSpPr>
      <dsp:spPr>
        <a:xfrm>
          <a:off x="4398682" y="2419090"/>
          <a:ext cx="3435935" cy="1426118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Určené organizacím, firmám a podnikatelům</a:t>
          </a:r>
          <a:endParaRPr lang="cs-CZ" sz="2400" b="1" kern="1200" dirty="0"/>
        </a:p>
      </dsp:txBody>
      <dsp:txXfrm>
        <a:off x="4440452" y="2460860"/>
        <a:ext cx="3352395" cy="1342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4A66E-B3FC-4062-850F-BBCA603B2199}">
      <dsp:nvSpPr>
        <dsp:cNvPr id="0" name=""/>
        <dsp:cNvSpPr/>
      </dsp:nvSpPr>
      <dsp:spPr>
        <a:xfrm>
          <a:off x="3861" y="1693160"/>
          <a:ext cx="1479774" cy="1322843"/>
        </a:xfrm>
        <a:prstGeom prst="roundRect">
          <a:avLst>
            <a:gd name="adj" fmla="val 10000"/>
          </a:avLst>
        </a:prstGeom>
        <a:solidFill>
          <a:schemeClr val="tx1">
            <a:lumMod val="95000"/>
            <a:lumOff val="5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SLUŽBY</a:t>
          </a:r>
          <a:endParaRPr lang="cs-CZ" sz="2400" b="1" kern="1200" dirty="0"/>
        </a:p>
      </dsp:txBody>
      <dsp:txXfrm>
        <a:off x="42606" y="1731905"/>
        <a:ext cx="1402284" cy="1245353"/>
      </dsp:txXfrm>
    </dsp:sp>
    <dsp:sp modelId="{F02602D1-FB31-49EC-BCE8-65A807ACBF83}">
      <dsp:nvSpPr>
        <dsp:cNvPr id="0" name=""/>
        <dsp:cNvSpPr/>
      </dsp:nvSpPr>
      <dsp:spPr>
        <a:xfrm rot="17899894">
          <a:off x="1195803" y="1861265"/>
          <a:ext cx="1095611" cy="22258"/>
        </a:xfrm>
        <a:custGeom>
          <a:avLst/>
          <a:gdLst/>
          <a:ahLst/>
          <a:cxnLst/>
          <a:rect l="0" t="0" r="0" b="0"/>
          <a:pathLst>
            <a:path>
              <a:moveTo>
                <a:pt x="0" y="11129"/>
              </a:moveTo>
              <a:lnTo>
                <a:pt x="1095611" y="1112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b="1" kern="1200" dirty="0"/>
        </a:p>
      </dsp:txBody>
      <dsp:txXfrm>
        <a:off x="1716219" y="1845004"/>
        <a:ext cx="54780" cy="54780"/>
      </dsp:txXfrm>
    </dsp:sp>
    <dsp:sp modelId="{6F7A7097-B453-4041-B062-10D377DB70EA}">
      <dsp:nvSpPr>
        <dsp:cNvPr id="0" name=""/>
        <dsp:cNvSpPr/>
      </dsp:nvSpPr>
      <dsp:spPr>
        <a:xfrm>
          <a:off x="2003583" y="751765"/>
          <a:ext cx="1837780" cy="1276883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/>
            </a:gs>
            <a:gs pos="100000">
              <a:schemeClr val="accent5"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contourW="15875" prstMaterial="metal">
          <a:bevelT w="101600" h="25400" prst="softRound"/>
          <a:contourClr>
            <a:schemeClr val="accent5">
              <a:shade val="30000"/>
            </a:schemeClr>
          </a:contourClr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VEŘEJNÉ</a:t>
          </a:r>
          <a:endParaRPr lang="cs-CZ" sz="2400" b="1" kern="1200" dirty="0"/>
        </a:p>
      </dsp:txBody>
      <dsp:txXfrm>
        <a:off x="2040982" y="789164"/>
        <a:ext cx="1762982" cy="1202085"/>
      </dsp:txXfrm>
    </dsp:sp>
    <dsp:sp modelId="{46690E32-9126-4819-A5FD-94A1232C51ED}">
      <dsp:nvSpPr>
        <dsp:cNvPr id="0" name=""/>
        <dsp:cNvSpPr/>
      </dsp:nvSpPr>
      <dsp:spPr>
        <a:xfrm>
          <a:off x="3841363" y="1379078"/>
          <a:ext cx="519947" cy="22258"/>
        </a:xfrm>
        <a:custGeom>
          <a:avLst/>
          <a:gdLst/>
          <a:ahLst/>
          <a:cxnLst/>
          <a:rect l="0" t="0" r="0" b="0"/>
          <a:pathLst>
            <a:path>
              <a:moveTo>
                <a:pt x="0" y="11129"/>
              </a:moveTo>
              <a:lnTo>
                <a:pt x="519947" y="1112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b="1" kern="1200" dirty="0"/>
        </a:p>
      </dsp:txBody>
      <dsp:txXfrm>
        <a:off x="4088339" y="1377208"/>
        <a:ext cx="25997" cy="25997"/>
      </dsp:txXfrm>
    </dsp:sp>
    <dsp:sp modelId="{9947A4BB-8AFA-42A4-8F99-FE7FD7FD07CE}">
      <dsp:nvSpPr>
        <dsp:cNvPr id="0" name=""/>
        <dsp:cNvSpPr/>
      </dsp:nvSpPr>
      <dsp:spPr>
        <a:xfrm>
          <a:off x="4361311" y="734509"/>
          <a:ext cx="3376453" cy="1311396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/>
            </a:gs>
            <a:gs pos="100000">
              <a:schemeClr val="accent5"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contourW="15875" prstMaterial="metal">
          <a:bevelT w="101600" h="25400" prst="softRound"/>
          <a:contourClr>
            <a:schemeClr val="accent5">
              <a:shade val="30000"/>
            </a:schemeClr>
          </a:contourClr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Poskytované bez nároku na zisk všem občanům (hasiči, obrana…)</a:t>
          </a:r>
          <a:endParaRPr lang="cs-CZ" sz="2400" b="1" kern="1200" dirty="0"/>
        </a:p>
      </dsp:txBody>
      <dsp:txXfrm>
        <a:off x="4399720" y="772918"/>
        <a:ext cx="3299635" cy="1234578"/>
      </dsp:txXfrm>
    </dsp:sp>
    <dsp:sp modelId="{396FF38A-8136-40D2-B794-534849B368D7}">
      <dsp:nvSpPr>
        <dsp:cNvPr id="0" name=""/>
        <dsp:cNvSpPr/>
      </dsp:nvSpPr>
      <dsp:spPr>
        <a:xfrm rot="3373796">
          <a:off x="1275913" y="2732236"/>
          <a:ext cx="935391" cy="22258"/>
        </a:xfrm>
        <a:custGeom>
          <a:avLst/>
          <a:gdLst/>
          <a:ahLst/>
          <a:cxnLst/>
          <a:rect l="0" t="0" r="0" b="0"/>
          <a:pathLst>
            <a:path>
              <a:moveTo>
                <a:pt x="0" y="11129"/>
              </a:moveTo>
              <a:lnTo>
                <a:pt x="935391" y="1112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b="1" kern="1200" dirty="0"/>
        </a:p>
      </dsp:txBody>
      <dsp:txXfrm>
        <a:off x="1720224" y="2719981"/>
        <a:ext cx="46769" cy="46769"/>
      </dsp:txXfrm>
    </dsp:sp>
    <dsp:sp modelId="{9EF59EED-B946-49E1-978E-74228EB2F203}">
      <dsp:nvSpPr>
        <dsp:cNvPr id="0" name=""/>
        <dsp:cNvSpPr/>
      </dsp:nvSpPr>
      <dsp:spPr>
        <a:xfrm>
          <a:off x="2003583" y="2413774"/>
          <a:ext cx="1875150" cy="143675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/>
            </a:gs>
            <a:gs pos="100000">
              <a:schemeClr val="accent6"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contourW="15875" prstMaterial="metal">
          <a:bevelT w="101600" h="25400" prst="softRound"/>
          <a:contourClr>
            <a:schemeClr val="accent6">
              <a:shade val="30000"/>
            </a:schemeClr>
          </a:contourClr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PRIVÁTNÍ</a:t>
          </a:r>
          <a:endParaRPr lang="cs-CZ" sz="2400" b="1" kern="1200" dirty="0"/>
        </a:p>
      </dsp:txBody>
      <dsp:txXfrm>
        <a:off x="2045664" y="2455855"/>
        <a:ext cx="1790988" cy="1352588"/>
      </dsp:txXfrm>
    </dsp:sp>
    <dsp:sp modelId="{A66943B4-3F68-40D8-8C06-8D2557E86693}">
      <dsp:nvSpPr>
        <dsp:cNvPr id="0" name=""/>
        <dsp:cNvSpPr/>
      </dsp:nvSpPr>
      <dsp:spPr>
        <a:xfrm>
          <a:off x="3878734" y="3121020"/>
          <a:ext cx="519947" cy="22258"/>
        </a:xfrm>
        <a:custGeom>
          <a:avLst/>
          <a:gdLst/>
          <a:ahLst/>
          <a:cxnLst/>
          <a:rect l="0" t="0" r="0" b="0"/>
          <a:pathLst>
            <a:path>
              <a:moveTo>
                <a:pt x="0" y="11129"/>
              </a:moveTo>
              <a:lnTo>
                <a:pt x="519947" y="1112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b="1" kern="1200" dirty="0"/>
        </a:p>
      </dsp:txBody>
      <dsp:txXfrm>
        <a:off x="4125709" y="3119151"/>
        <a:ext cx="25997" cy="25997"/>
      </dsp:txXfrm>
    </dsp:sp>
    <dsp:sp modelId="{F9CEEB02-BE8F-451F-9EF0-695A09FA7904}">
      <dsp:nvSpPr>
        <dsp:cNvPr id="0" name=""/>
        <dsp:cNvSpPr/>
      </dsp:nvSpPr>
      <dsp:spPr>
        <a:xfrm>
          <a:off x="4398682" y="2419090"/>
          <a:ext cx="3435935" cy="1426118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/>
            </a:gs>
            <a:gs pos="100000">
              <a:schemeClr val="accent6"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contourW="15875" prstMaterial="metal">
          <a:bevelT w="101600" h="25400" prst="softRound"/>
          <a:contourClr>
            <a:schemeClr val="accent6">
              <a:shade val="30000"/>
            </a:schemeClr>
          </a:contourClr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Lidé si je hradí sami</a:t>
          </a:r>
          <a:endParaRPr lang="cs-CZ" sz="2400" b="1" kern="1200" dirty="0"/>
        </a:p>
      </dsp:txBody>
      <dsp:txXfrm>
        <a:off x="4440452" y="2460860"/>
        <a:ext cx="3352395" cy="1342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593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VY_32_INOVACE_26_18_Z9_Skála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18245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SLUŽBY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547457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SLUŽBY, jejich </a:t>
            </a:r>
            <a:r>
              <a:rPr lang="cs-CZ" sz="2000" dirty="0" smtClean="0"/>
              <a:t>rozdělení a </a:t>
            </a:r>
            <a:r>
              <a:rPr lang="cs-CZ" sz="2000" dirty="0" smtClean="0"/>
              <a:t>důležitost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SLUŽBY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9554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se </a:t>
            </a:r>
            <a:r>
              <a:rPr lang="cs-CZ" dirty="0" smtClean="0"/>
              <a:t>službami, jejich </a:t>
            </a:r>
            <a:r>
              <a:rPr lang="cs-CZ" dirty="0" smtClean="0"/>
              <a:t>dělením a </a:t>
            </a:r>
            <a:r>
              <a:rPr lang="cs-CZ" dirty="0" smtClean="0"/>
              <a:t>důležitostí</a:t>
            </a: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Prezentace je určena pro žáky 9. třídy a pro interaktivní tabuli, doporučuji ji při práci s učebnicí a internetem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/>
          </a:p>
          <a:p>
            <a:r>
              <a:rPr lang="cs-CZ" dirty="0" smtClean="0"/>
              <a:t>Díky hypertextovým odkazům je materiál pro žáky více inovativní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118" y="332656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SLUŽBY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1245" y="1196752"/>
            <a:ext cx="8822214" cy="2308324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SLUŽBY – </a:t>
            </a:r>
            <a:r>
              <a:rPr lang="cs-CZ" sz="3600" dirty="0" smtClean="0">
                <a:solidFill>
                  <a:schemeClr val="bg1"/>
                </a:solidFill>
              </a:rPr>
              <a:t>představují rozličné činnosti, které slouží buď lidem, nebo podnikům, společnostem… Souhrnně je označujeme jako </a:t>
            </a:r>
            <a:r>
              <a:rPr lang="cs-CZ" sz="3600" dirty="0" smtClean="0">
                <a:solidFill>
                  <a:srgbClr val="00B0F0"/>
                </a:solidFill>
              </a:rPr>
              <a:t>terciér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3861048"/>
            <a:ext cx="8822213" cy="230832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– </a:t>
            </a:r>
            <a:r>
              <a:rPr lang="cs-CZ" sz="3600" dirty="0" smtClean="0">
                <a:solidFill>
                  <a:schemeClr val="tx1"/>
                </a:solidFill>
              </a:rPr>
              <a:t>v současné době se dynamicky rozvíjejí a podíl obyvatel v nich zaměstnaných stoupá. Často jsou brány jako ukazatel vyspělosti země.</a:t>
            </a:r>
            <a:endParaRPr lang="cs-CZ" sz="3600" i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Rozdělení služeb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705163"/>
            <a:ext cx="2317115" cy="58477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1.dělení : </a:t>
            </a:r>
            <a:endParaRPr lang="cs-CZ" sz="3200" dirty="0" smtClean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89755683"/>
              </p:ext>
            </p:extLst>
          </p:nvPr>
        </p:nvGraphicFramePr>
        <p:xfrm>
          <a:off x="670709" y="1997551"/>
          <a:ext cx="7861731" cy="5360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Rozdělení služeb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0709" y="1705163"/>
            <a:ext cx="2389123" cy="58477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2. dělení:</a:t>
            </a:r>
            <a:endParaRPr lang="cs-CZ" sz="3200" dirty="0" smtClean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953074438"/>
              </p:ext>
            </p:extLst>
          </p:nvPr>
        </p:nvGraphicFramePr>
        <p:xfrm>
          <a:off x="670709" y="1997551"/>
          <a:ext cx="7861731" cy="5360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Jak souhrnně označujeme služby?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…terciér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2. </a:t>
            </a:r>
            <a:r>
              <a:rPr lang="cs-CZ" dirty="0" smtClean="0"/>
              <a:t>Jak dělíme služby podle 1. dělení?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spotřební a výrobní</a:t>
            </a: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</a:t>
            </a:r>
            <a:r>
              <a:rPr lang="cs-CZ" dirty="0" smtClean="0"/>
              <a:t>Čeho jsou služby často ukazatelem?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vyspělosti země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8577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Fraus, 2008, ISBN </a:t>
            </a:r>
            <a:r>
              <a:rPr lang="cs-CZ" sz="1400" smtClean="0"/>
              <a:t>978-80-7238-590-4.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2342</TotalTime>
  <Words>253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Anotace:</vt:lpstr>
      <vt:lpstr>SLUŽBY</vt:lpstr>
      <vt:lpstr>Rozdělení služeb</vt:lpstr>
      <vt:lpstr>Rozdělení služeb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265</cp:revision>
  <dcterms:created xsi:type="dcterms:W3CDTF">2011-03-22T17:13:23Z</dcterms:created>
  <dcterms:modified xsi:type="dcterms:W3CDTF">2013-09-19T07:08:52Z</dcterms:modified>
</cp:coreProperties>
</file>