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0"/>
  </p:notesMasterIdLst>
  <p:sldIdLst>
    <p:sldId id="270" r:id="rId2"/>
    <p:sldId id="269" r:id="rId3"/>
    <p:sldId id="257" r:id="rId4"/>
    <p:sldId id="273" r:id="rId5"/>
    <p:sldId id="279" r:id="rId6"/>
    <p:sldId id="278" r:id="rId7"/>
    <p:sldId id="280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0000FF"/>
    <a:srgbClr val="996E01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87" autoAdjust="0"/>
  </p:normalViewPr>
  <p:slideViewPr>
    <p:cSldViewPr>
      <p:cViewPr>
        <p:scale>
          <a:sx n="76" d="100"/>
          <a:sy n="76" d="100"/>
        </p:scale>
        <p:origin x="-336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976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61525-A494-4ACD-BD58-862938CBC48C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593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19. 9. 2013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eu/asie.p8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210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VY_32_INOVACE_26_19_Z9_Skála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29963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CESTOVNÍ RUCH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65437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CESTOVNÍ RUCH</a:t>
            </a:r>
            <a:r>
              <a:rPr lang="cs-CZ" sz="2000" dirty="0" smtClean="0"/>
              <a:t>, jeho </a:t>
            </a:r>
            <a:r>
              <a:rPr lang="cs-CZ" sz="2000" dirty="0" smtClean="0"/>
              <a:t>rozdělení a důležitost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bg1"/>
                </a:solidFill>
              </a:rPr>
              <a:t>CESTOVNÍ RUCH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95544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</a:t>
            </a:r>
            <a:r>
              <a:rPr lang="cs-CZ" dirty="0" smtClean="0"/>
              <a:t>s cestovním ruchem</a:t>
            </a:r>
            <a:r>
              <a:rPr lang="cs-CZ" dirty="0" smtClean="0"/>
              <a:t>, jeho </a:t>
            </a:r>
            <a:r>
              <a:rPr lang="cs-CZ" dirty="0" smtClean="0"/>
              <a:t>dělením a důležitostí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Prezentace je určena pro žáky 9. třídy a pro interaktivní tabuli, doporučuji ji při práci s učebnicí a internetem</a:t>
            </a:r>
          </a:p>
          <a:p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endParaRPr lang="cs-CZ" dirty="0"/>
          </a:p>
          <a:p>
            <a:r>
              <a:rPr lang="cs-CZ" dirty="0" smtClean="0"/>
              <a:t>Díky hypertextovým odkazům je materiál pro žáky více inovativní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118" y="332656"/>
            <a:ext cx="7239000" cy="680068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CESTOVNÍ RUCH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1245" y="1196752"/>
            <a:ext cx="8822214" cy="2308324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CESTOVNÍ RUCH </a:t>
            </a:r>
            <a:r>
              <a:rPr lang="cs-CZ" sz="3600" dirty="0" smtClean="0">
                <a:solidFill>
                  <a:srgbClr val="00B0F0"/>
                </a:solidFill>
              </a:rPr>
              <a:t>– </a:t>
            </a:r>
            <a:r>
              <a:rPr lang="cs-CZ" sz="3600" dirty="0" smtClean="0">
                <a:solidFill>
                  <a:schemeClr val="bg1"/>
                </a:solidFill>
              </a:rPr>
              <a:t>je to rychle se rozvíjející ekonomické odvětví, které uspokojuje potřeby svých účastníků (poznání, odpočinek, relaxace…)</a:t>
            </a:r>
            <a:endParaRPr lang="cs-CZ" sz="3600" i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3645024"/>
            <a:ext cx="8822213" cy="304698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– </a:t>
            </a:r>
            <a:r>
              <a:rPr lang="cs-CZ" sz="3200" dirty="0" smtClean="0">
                <a:solidFill>
                  <a:schemeClr val="tx1"/>
                </a:solidFill>
              </a:rPr>
              <a:t>tvoří významnou část hospodářství u mnohých zemí</a:t>
            </a:r>
          </a:p>
          <a:p>
            <a:r>
              <a:rPr lang="cs-CZ" sz="3200" i="1" dirty="0" smtClean="0">
                <a:solidFill>
                  <a:schemeClr val="tx1"/>
                </a:solidFill>
              </a:rPr>
              <a:t>- </a:t>
            </a:r>
            <a:r>
              <a:rPr lang="cs-CZ" sz="3200" dirty="0" smtClean="0">
                <a:solidFill>
                  <a:schemeClr val="tx1"/>
                </a:solidFill>
              </a:rPr>
              <a:t>podle </a:t>
            </a:r>
            <a:r>
              <a:rPr lang="cs-CZ" sz="3200" dirty="0" smtClean="0">
                <a:solidFill>
                  <a:srgbClr val="FF0066"/>
                </a:solidFill>
              </a:rPr>
              <a:t>UNWTO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rgbClr val="FF0066"/>
                </a:solidFill>
              </a:rPr>
              <a:t>(Světové organizace cestovního ruchu)</a:t>
            </a:r>
            <a:r>
              <a:rPr lang="cs-CZ" sz="3200" dirty="0" smtClean="0">
                <a:solidFill>
                  <a:schemeClr val="tx1"/>
                </a:solidFill>
              </a:rPr>
              <a:t>, tvoří mezinárodní cestovní ruch až 30℅ všech světových služeb</a:t>
            </a:r>
            <a:endParaRPr lang="cs-CZ" sz="3200" i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1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CESTOVNÍ RUCH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705163"/>
            <a:ext cx="7920880" cy="156966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>
                <a:solidFill>
                  <a:schemeClr val="tx1"/>
                </a:solidFill>
              </a:rPr>
              <a:t>m</a:t>
            </a:r>
            <a:r>
              <a:rPr lang="cs-CZ" sz="3200" b="1" dirty="0" smtClean="0">
                <a:solidFill>
                  <a:schemeClr val="tx1"/>
                </a:solidFill>
              </a:rPr>
              <a:t>ezi nejnavštěvovanější místa na zemi</a:t>
            </a:r>
            <a:r>
              <a:rPr lang="cs-CZ" sz="3200" b="1" dirty="0" smtClean="0">
                <a:solidFill>
                  <a:srgbClr val="FF0066"/>
                </a:solidFill>
              </a:rPr>
              <a:t>, </a:t>
            </a:r>
            <a:r>
              <a:rPr lang="cs-CZ" sz="3200" b="1" dirty="0" smtClean="0">
                <a:solidFill>
                  <a:schemeClr val="tx1"/>
                </a:solidFill>
              </a:rPr>
              <a:t>patří v létě </a:t>
            </a:r>
            <a:r>
              <a:rPr lang="cs-CZ" sz="3200" b="1" dirty="0" smtClean="0">
                <a:solidFill>
                  <a:srgbClr val="FF0066"/>
                </a:solidFill>
              </a:rPr>
              <a:t>moře </a:t>
            </a:r>
            <a:r>
              <a:rPr lang="cs-CZ" sz="3200" b="1" dirty="0" smtClean="0">
                <a:solidFill>
                  <a:schemeClr val="tx1"/>
                </a:solidFill>
              </a:rPr>
              <a:t>a v zimě </a:t>
            </a:r>
            <a:r>
              <a:rPr lang="cs-CZ" sz="3200" b="1" dirty="0" smtClean="0">
                <a:solidFill>
                  <a:srgbClr val="FF0066"/>
                </a:solidFill>
              </a:rPr>
              <a:t>vysoké hory</a:t>
            </a:r>
            <a:endParaRPr lang="cs-CZ" sz="3200" dirty="0" smtClean="0"/>
          </a:p>
        </p:txBody>
      </p:sp>
      <p:pic>
        <p:nvPicPr>
          <p:cNvPr id="1026" name="Picture 2" descr="C:\Documents and Settings\skalal\Local Settings\Temporary Internet Files\Content.IE5\0CL4VNLM\MP9004033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50787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kalal\Local Settings\Temporary Internet Files\Content.IE5\5RWJZUYP\MP9004033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02524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066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CESTOVNÍ RUCH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556792"/>
            <a:ext cx="8496944" cy="107721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rgbClr val="FF0066"/>
                </a:solidFill>
              </a:rPr>
              <a:t>Nejoblíbenější destinace mezinárodního  turismu jsou: </a:t>
            </a:r>
            <a:endParaRPr lang="cs-CZ" sz="32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096642" y="2919032"/>
            <a:ext cx="1512168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1.FRANCIE</a:t>
            </a:r>
            <a:endParaRPr lang="cs-CZ" dirty="0"/>
          </a:p>
        </p:txBody>
      </p:sp>
      <p:pic>
        <p:nvPicPr>
          <p:cNvPr id="2062" name="Picture 14" descr="C:\Documents and Settings\skalal\Local Settings\Temporary Internet Files\Content.IE5\0D69KUUG\MC9001577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097" y="3645024"/>
            <a:ext cx="206925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815916" y="2919032"/>
            <a:ext cx="1512168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2. USA</a:t>
            </a:r>
            <a:endParaRPr lang="cs-CZ" dirty="0"/>
          </a:p>
        </p:txBody>
      </p:sp>
      <p:pic>
        <p:nvPicPr>
          <p:cNvPr id="2063" name="Picture 15" descr="C:\Documents and Settings\skalal\Local Settings\Temporary Internet Files\Content.IE5\MQRC9LQZ\MP90044246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645023"/>
            <a:ext cx="1872208" cy="244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6255984" y="2919032"/>
            <a:ext cx="1728192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3. ŠPANĚLSKO</a:t>
            </a:r>
            <a:endParaRPr lang="cs-CZ" dirty="0"/>
          </a:p>
        </p:txBody>
      </p:sp>
      <p:pic>
        <p:nvPicPr>
          <p:cNvPr id="2064" name="Picture 16" descr="C:\Documents and Settings\skalal\Local Settings\Temporary Internet Files\Content.IE5\ASGIHRFS\MC9001678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509" y="4178787"/>
            <a:ext cx="1825142" cy="1380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4" grpId="0" animBg="1"/>
      <p:bldP spid="20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7200916" cy="3915797"/>
          </a:xfrm>
        </p:spPr>
        <p:txBody>
          <a:bodyPr>
            <a:normAutofit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Do jakého sektoru patří cestovní ruch?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rgbClr val="FF0066"/>
                </a:solidFill>
              </a:rPr>
              <a:t>terciéru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>
              <a:solidFill>
                <a:srgbClr val="FF0066"/>
              </a:solidFill>
            </a:endParaRPr>
          </a:p>
          <a:p>
            <a:r>
              <a:rPr lang="cs-CZ" dirty="0" smtClean="0"/>
              <a:t>2. </a:t>
            </a:r>
            <a:r>
              <a:rPr lang="cs-CZ" dirty="0" smtClean="0"/>
              <a:t>Kam lidé nejčastěji jezdí v zimě?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66"/>
                </a:solidFill>
              </a:rPr>
              <a:t>do vysokých hor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/>
              <a:t>3. </a:t>
            </a:r>
            <a:r>
              <a:rPr lang="cs-CZ" dirty="0" smtClean="0"/>
              <a:t>Jaké jsou tři nejnavštěvovanější destinace?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rgbClr val="FF0066"/>
                </a:solidFill>
              </a:rPr>
              <a:t>FRANCIE, USA, ŠPANĚLSKO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66603" y="501317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6603" y="3056451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8577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Fraus, 2008, ISBN 978-80-7238-590-4</a:t>
            </a:r>
            <a:r>
              <a:rPr lang="cs-CZ" sz="1400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Ilustrace: </a:t>
            </a:r>
            <a:r>
              <a:rPr lang="cs-CZ" sz="1400" dirty="0" smtClean="0"/>
              <a:t>galerie klipart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2385</TotalTime>
  <Words>256</Words>
  <Application>Microsoft Office PowerPoint</Application>
  <PresentationFormat>Předvádění na obrazovce (4:3)</PresentationFormat>
  <Paragraphs>46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Anotace:</vt:lpstr>
      <vt:lpstr>CESTOVNÍ RUCH</vt:lpstr>
      <vt:lpstr>CESTOVNÍ RUCH</vt:lpstr>
      <vt:lpstr>CESTOVNÍ RUCH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271</cp:revision>
  <dcterms:created xsi:type="dcterms:W3CDTF">2011-03-22T17:13:23Z</dcterms:created>
  <dcterms:modified xsi:type="dcterms:W3CDTF">2013-09-19T07:55:38Z</dcterms:modified>
</cp:coreProperties>
</file>