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0"/>
  </p:notesMasterIdLst>
  <p:sldIdLst>
    <p:sldId id="270" r:id="rId2"/>
    <p:sldId id="269" r:id="rId3"/>
    <p:sldId id="257" r:id="rId4"/>
    <p:sldId id="273" r:id="rId5"/>
    <p:sldId id="279" r:id="rId6"/>
    <p:sldId id="278" r:id="rId7"/>
    <p:sldId id="280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0000FF"/>
    <a:srgbClr val="996E01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887" autoAdjust="0"/>
  </p:normalViewPr>
  <p:slideViewPr>
    <p:cSldViewPr>
      <p:cViewPr>
        <p:scale>
          <a:sx n="56" d="100"/>
          <a:sy n="56" d="100"/>
        </p:scale>
        <p:origin x="-348" y="-3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976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261525-A494-4ACD-BD58-862938CBC48C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65933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mepis.com/Asie.php" TargetMode="External"/><Relationship Id="rId2" Type="http://schemas.openxmlformats.org/officeDocument/2006/relationships/hyperlink" Target="http://www.testpark.cz/testy/zemepis/asie-64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zemepis.eu/asie.p8.html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5" name="Zaoblený obdélník 4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857224" y="3500438"/>
            <a:ext cx="52100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VY_32_INOVACE_26_20_Z9_Skála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857224" y="3929066"/>
            <a:ext cx="318067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Přírodní katastrofy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4357694"/>
            <a:ext cx="626165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 smtClean="0"/>
              <a:t>: </a:t>
            </a:r>
            <a:r>
              <a:rPr lang="cs-CZ" sz="2000" dirty="0" smtClean="0"/>
              <a:t>Přírodní katastrofy</a:t>
            </a:r>
            <a:r>
              <a:rPr lang="cs-CZ" sz="2000" dirty="0" smtClean="0"/>
              <a:t>, jejich druhy a příčiny</a:t>
            </a:r>
            <a:endParaRPr lang="cs-CZ" sz="2000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lvl="1" algn="ctr"/>
            <a:r>
              <a:rPr lang="cs-CZ" sz="3200" b="1" dirty="0" smtClean="0">
                <a:ln/>
                <a:solidFill>
                  <a:schemeClr val="bg1"/>
                </a:solidFill>
              </a:rPr>
              <a:t>Přírodní katastrofy</a:t>
            </a:r>
            <a:endParaRPr lang="cs-CZ" sz="3200" b="1" dirty="0">
              <a:ln/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495544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dirty="0" smtClean="0"/>
              <a:t>Prezentace seznámí žáky </a:t>
            </a:r>
            <a:r>
              <a:rPr lang="cs-CZ" dirty="0" smtClean="0"/>
              <a:t>s přírodními katastrofami</a:t>
            </a:r>
            <a:r>
              <a:rPr lang="cs-CZ" dirty="0" smtClean="0"/>
              <a:t>, jejich druhy a příčinami vzniku</a:t>
            </a:r>
            <a:endParaRPr lang="cs-CZ" dirty="0" smtClean="0"/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Prezentace je určena pro žáky 9. třídy a pro interaktivní tabuli, doporučuji ji při práci s učebnicí a internetem</a:t>
            </a:r>
          </a:p>
          <a:p>
            <a:endParaRPr lang="cs-CZ" dirty="0" smtClean="0"/>
          </a:p>
          <a:p>
            <a:r>
              <a:rPr lang="cs-CZ" dirty="0" smtClean="0"/>
              <a:t>Své vědomosti si žáci mohou ověřit v závěrečných otázkách</a:t>
            </a:r>
          </a:p>
          <a:p>
            <a:endParaRPr lang="cs-CZ" dirty="0"/>
          </a:p>
          <a:p>
            <a:r>
              <a:rPr lang="cs-CZ" dirty="0" smtClean="0"/>
              <a:t>Díky hypertextovým odkazům je materiál pro žáky více inovativní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118" y="332656"/>
            <a:ext cx="7239000" cy="680068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PŘÍRODNÍ KATASTROFY</a:t>
            </a:r>
            <a:endParaRPr lang="cs-CZ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1245" y="1196752"/>
            <a:ext cx="8822214" cy="1754326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u="sng" dirty="0" smtClean="0">
                <a:solidFill>
                  <a:srgbClr val="00B0F0"/>
                </a:solidFill>
              </a:rPr>
              <a:t>POVODNĚ</a:t>
            </a:r>
            <a:r>
              <a:rPr lang="cs-CZ" sz="3600" dirty="0" smtClean="0">
                <a:solidFill>
                  <a:srgbClr val="00B0F0"/>
                </a:solidFill>
              </a:rPr>
              <a:t>– </a:t>
            </a:r>
            <a:r>
              <a:rPr lang="cs-CZ" sz="3600" dirty="0" smtClean="0">
                <a:solidFill>
                  <a:schemeClr val="bg1"/>
                </a:solidFill>
              </a:rPr>
              <a:t>vznikají, pokud korytem řeky protéká více vody, než kolik je koryto schopno pojmout</a:t>
            </a:r>
            <a:endParaRPr lang="cs-CZ" sz="3600" i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9512" y="3645024"/>
            <a:ext cx="8822213" cy="255454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u="sng" dirty="0" smtClean="0">
                <a:solidFill>
                  <a:srgbClr val="FF0000"/>
                </a:solidFill>
              </a:rPr>
              <a:t>ZEMĚTŘESENÍ A SOPEČNÁ ČINNOST</a:t>
            </a:r>
            <a:r>
              <a:rPr lang="cs-CZ" sz="3200" dirty="0" smtClean="0">
                <a:solidFill>
                  <a:srgbClr val="FF0000"/>
                </a:solidFill>
              </a:rPr>
              <a:t>- </a:t>
            </a:r>
            <a:r>
              <a:rPr lang="cs-CZ" sz="3200" dirty="0" smtClean="0">
                <a:solidFill>
                  <a:schemeClr val="tx1"/>
                </a:solidFill>
              </a:rPr>
              <a:t>jsou to krátkodobé otřesy zemského povrchu vyvolané pohyby litosférických desek, pokud na povrch vyvěrá </a:t>
            </a:r>
            <a:r>
              <a:rPr lang="cs-CZ" sz="3200" dirty="0" smtClean="0">
                <a:solidFill>
                  <a:srgbClr val="FF0000"/>
                </a:solidFill>
              </a:rPr>
              <a:t>magma</a:t>
            </a:r>
            <a:r>
              <a:rPr lang="cs-CZ" sz="3200" dirty="0" smtClean="0">
                <a:solidFill>
                  <a:schemeClr val="tx1"/>
                </a:solidFill>
              </a:rPr>
              <a:t>, jedná se o sopečnou činnost </a:t>
            </a:r>
            <a:endParaRPr lang="cs-CZ" sz="3200" i="1" dirty="0" smtClean="0">
              <a:solidFill>
                <a:schemeClr val="tx1"/>
              </a:solidFill>
            </a:endParaRPr>
          </a:p>
        </p:txBody>
      </p:sp>
      <p:pic>
        <p:nvPicPr>
          <p:cNvPr id="3074" name="Picture 2" descr="C:\Documents and Settings\skalal\Local Settings\Temporary Internet Files\Content.IE5\VJAQDBVW\MC9001536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363035"/>
            <a:ext cx="1817827" cy="1281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skalal\Local Settings\Temporary Internet Files\Content.IE5\JWRKCGHY\MM90028286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2443" y="5661406"/>
            <a:ext cx="1371600" cy="1076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1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0668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u="sng" dirty="0" smtClean="0"/>
              <a:t>PŘÍRODNÍ KATASTROFY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5635" y="1484784"/>
            <a:ext cx="8822214" cy="2308324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u="sng" dirty="0" smtClean="0">
                <a:solidFill>
                  <a:srgbClr val="00B0F0"/>
                </a:solidFill>
              </a:rPr>
              <a:t>SVAHOVÉ PROCESY</a:t>
            </a:r>
            <a:r>
              <a:rPr lang="cs-CZ" sz="3600" dirty="0" smtClean="0">
                <a:solidFill>
                  <a:srgbClr val="00B0F0"/>
                </a:solidFill>
              </a:rPr>
              <a:t>– </a:t>
            </a:r>
            <a:r>
              <a:rPr lang="cs-CZ" sz="3600" dirty="0" smtClean="0">
                <a:solidFill>
                  <a:schemeClr val="bg1"/>
                </a:solidFill>
              </a:rPr>
              <a:t>vznikají, pokud se přesouvá větší množství materiálu(bahno, kameny, sníh…), značnou rychlostí</a:t>
            </a:r>
            <a:endParaRPr lang="cs-CZ" sz="3600" i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635" y="3945508"/>
            <a:ext cx="8822214" cy="2308324"/>
          </a:xfrm>
          <a:prstGeom prst="rect">
            <a:avLst/>
          </a:prstGeom>
          <a:solidFill>
            <a:srgbClr val="00B0F0"/>
          </a:solidFill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u="sng" dirty="0" smtClean="0">
                <a:solidFill>
                  <a:sysClr val="windowText" lastClr="000000"/>
                </a:solidFill>
              </a:rPr>
              <a:t>SILNÉ VĚTRY</a:t>
            </a:r>
            <a:r>
              <a:rPr lang="cs-CZ" sz="3600" dirty="0" smtClean="0">
                <a:solidFill>
                  <a:sysClr val="windowText" lastClr="000000"/>
                </a:solidFill>
              </a:rPr>
              <a:t>– </a:t>
            </a:r>
            <a:r>
              <a:rPr lang="cs-CZ" sz="3600" dirty="0" smtClean="0">
                <a:solidFill>
                  <a:schemeClr val="bg1"/>
                </a:solidFill>
              </a:rPr>
              <a:t>vznikají nejčastěji nad oceánem a přesunují se nad pevninu, kde mají ničivý dopad (tornáda, cyklony, hurikány…)</a:t>
            </a:r>
            <a:endParaRPr lang="cs-CZ" sz="3600" i="1" dirty="0">
              <a:solidFill>
                <a:srgbClr val="00B0F0"/>
              </a:solidFill>
            </a:endParaRPr>
          </a:p>
        </p:txBody>
      </p:sp>
      <p:pic>
        <p:nvPicPr>
          <p:cNvPr id="1029" name="Picture 5" descr="C:\Documents and Settings\skalal\Local Settings\Temporary Internet Files\Content.IE5\D5O02C3Q\MM90004115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661248"/>
            <a:ext cx="1285875" cy="82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0668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u="sng" dirty="0" smtClean="0"/>
              <a:t>PŘÍRODNÍ KATASTROFY</a:t>
            </a:r>
            <a:endParaRPr lang="cs-CZ" u="sng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35635" y="1484784"/>
            <a:ext cx="8822214" cy="2308324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u="sng" dirty="0" smtClean="0">
                <a:solidFill>
                  <a:srgbClr val="00B0F0"/>
                </a:solidFill>
              </a:rPr>
              <a:t>INVAZE ŽIVOČICHŮ</a:t>
            </a:r>
            <a:r>
              <a:rPr lang="cs-CZ" sz="3600" dirty="0" smtClean="0">
                <a:solidFill>
                  <a:srgbClr val="00B0F0"/>
                </a:solidFill>
              </a:rPr>
              <a:t>– </a:t>
            </a:r>
            <a:r>
              <a:rPr lang="cs-CZ" sz="3600" dirty="0" smtClean="0">
                <a:solidFill>
                  <a:schemeClr val="bg1"/>
                </a:solidFill>
              </a:rPr>
              <a:t>většinou se jedná o sezónní přemnožení některých živých organismů. (sarančata…)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 </a:t>
            </a:r>
            <a:endParaRPr lang="cs-CZ" sz="3600" i="1" dirty="0">
              <a:solidFill>
                <a:srgbClr val="00B0F0"/>
              </a:solidFill>
            </a:endParaRPr>
          </a:p>
        </p:txBody>
      </p:sp>
      <p:pic>
        <p:nvPicPr>
          <p:cNvPr id="2065" name="Picture 17" descr="C:\Documents and Settings\skalal\Local Settings\Temporary Internet Files\Content.IE5\VJAQDBVW\MC9004380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2048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135635" y="4365104"/>
            <a:ext cx="8822214" cy="2308324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ysClr val="windowText" lastClr="000000"/>
                </a:solidFill>
              </a:rPr>
              <a:t>ČLOVĚK PŘÍRODNÍM KATASTROFÁM NEZABRÁNÍ, ALE POKUD JE NA NĚ PŘIPRAVEN, MŮŽE ZMÍRNIT JEJICH NÁSLEDKY</a:t>
            </a:r>
            <a:r>
              <a:rPr lang="cs-CZ" sz="3600" dirty="0" smtClean="0">
                <a:solidFill>
                  <a:sysClr val="windowText" lastClr="000000"/>
                </a:solidFill>
              </a:rPr>
              <a:t> </a:t>
            </a:r>
            <a:endParaRPr lang="cs-CZ" sz="3600" i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4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16832"/>
            <a:ext cx="7200916" cy="3915797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1. </a:t>
            </a:r>
            <a:r>
              <a:rPr lang="cs-CZ" dirty="0" smtClean="0"/>
              <a:t>Jak říkáme jevu, kdy na zemský povrch vytéká magma?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…sopečná činnost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>
              <a:solidFill>
                <a:srgbClr val="FF0066"/>
              </a:solidFill>
            </a:endParaRPr>
          </a:p>
          <a:p>
            <a:r>
              <a:rPr lang="cs-CZ" dirty="0" smtClean="0"/>
              <a:t>2. </a:t>
            </a:r>
            <a:r>
              <a:rPr lang="cs-CZ" dirty="0" smtClean="0"/>
              <a:t>Jak se jmenují větry, které vznikají v Indickém oceánu?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66"/>
                </a:solidFill>
              </a:rPr>
              <a:t>cyklóny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 smtClean="0"/>
              <a:t>3. </a:t>
            </a:r>
            <a:r>
              <a:rPr lang="cs-CZ" dirty="0" smtClean="0"/>
              <a:t>Který živočich nejčastěji ničí úrodu v náletech?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rgbClr val="FF0066"/>
                </a:solidFill>
              </a:rPr>
              <a:t>saranče</a:t>
            </a:r>
            <a:endParaRPr lang="cs-CZ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91550" cy="74672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Hypertextové odkazy</a:t>
            </a:r>
            <a:endParaRPr lang="cs-CZ" dirty="0"/>
          </a:p>
        </p:txBody>
      </p:sp>
      <p:sp>
        <p:nvSpPr>
          <p:cNvPr id="5" name="Šipka doprava 4">
            <a:hlinkClick r:id="rId2"/>
          </p:cNvPr>
          <p:cNvSpPr/>
          <p:nvPr/>
        </p:nvSpPr>
        <p:spPr>
          <a:xfrm>
            <a:off x="366603" y="5013176"/>
            <a:ext cx="8352928" cy="1728192"/>
          </a:xfrm>
          <a:prstGeom prst="rightArrow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www.testpark.cz</a:t>
            </a:r>
            <a:endParaRPr lang="cs-CZ" sz="3200" dirty="0"/>
          </a:p>
        </p:txBody>
      </p:sp>
      <p:sp>
        <p:nvSpPr>
          <p:cNvPr id="6" name="Šipka doprava 5">
            <a:hlinkClick r:id="rId3"/>
          </p:cNvPr>
          <p:cNvSpPr/>
          <p:nvPr/>
        </p:nvSpPr>
        <p:spPr>
          <a:xfrm>
            <a:off x="360773" y="1196752"/>
            <a:ext cx="8352928" cy="17281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www. </a:t>
            </a:r>
            <a:r>
              <a:rPr lang="cs-CZ" sz="2800" dirty="0"/>
              <a:t>z</a:t>
            </a:r>
            <a:r>
              <a:rPr lang="cs-CZ" sz="2800" dirty="0" smtClean="0"/>
              <a:t>eměpis.com</a:t>
            </a:r>
            <a:endParaRPr lang="cs-CZ" sz="1400" dirty="0"/>
          </a:p>
        </p:txBody>
      </p:sp>
      <p:sp>
        <p:nvSpPr>
          <p:cNvPr id="7" name="Šipka doprava 6">
            <a:hlinkClick r:id="rId4"/>
          </p:cNvPr>
          <p:cNvSpPr/>
          <p:nvPr/>
        </p:nvSpPr>
        <p:spPr>
          <a:xfrm>
            <a:off x="366603" y="3056451"/>
            <a:ext cx="8352928" cy="1728192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www.zemepis.eu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85772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NOVOTNÝ, Josef a kol. </a:t>
            </a:r>
            <a:r>
              <a:rPr lang="cs-CZ" sz="1400" i="1" dirty="0" smtClean="0"/>
              <a:t>Zeměpis 9 učebnice pro základní školy a víceletá gymnázia</a:t>
            </a:r>
            <a:r>
              <a:rPr lang="cs-CZ" sz="1400" dirty="0" smtClean="0"/>
              <a:t>. Plzeň: Fraus, 2008, ISBN 978-80-7238-590-4</a:t>
            </a:r>
            <a:r>
              <a:rPr lang="cs-CZ" sz="1400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Ilustrace: </a:t>
            </a:r>
            <a:r>
              <a:rPr lang="cs-CZ" sz="1400" dirty="0" smtClean="0"/>
              <a:t>galerie klipart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2421</TotalTime>
  <Words>300</Words>
  <Application>Microsoft Office PowerPoint</Application>
  <PresentationFormat>Předvádění na obrazovce (4:3)</PresentationFormat>
  <Paragraphs>45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Anotace:</vt:lpstr>
      <vt:lpstr>PŘÍRODNÍ KATASTROFY</vt:lpstr>
      <vt:lpstr>PŘÍRODNÍ KATASTROFY</vt:lpstr>
      <vt:lpstr>PŘÍRODNÍ KATASTROFY</vt:lpstr>
      <vt:lpstr>Otázky a úkoly</vt:lpstr>
      <vt:lpstr>Hypertextové odkazy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skalal</cp:lastModifiedBy>
  <cp:revision>277</cp:revision>
  <dcterms:created xsi:type="dcterms:W3CDTF">2011-03-22T17:13:23Z</dcterms:created>
  <dcterms:modified xsi:type="dcterms:W3CDTF">2013-09-19T08:31:05Z</dcterms:modified>
</cp:coreProperties>
</file>