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66A56-2F81-4314-9A63-489A5247B47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D3F2C-FDD6-49F9-A783-97B241B64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30325-B95E-423C-88C5-DE21AE29F8F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128F2-F9F3-459F-8AD1-D6FBB0C84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75471-9898-45CE-BB0B-9921A64DEFC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E38D7-16FF-46C4-A372-7E0CABA5C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0858-8D42-4561-B4F0-035A1742F1F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972E0-278E-47AA-8B28-95D185C1C3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CC3A3-DF39-4700-AC5B-6686F475EB5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579B05-6364-4483-A8A0-8B168EED9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C1AFD-3647-4FF5-9F01-5D96CF3C788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F933D-D69D-4438-ABAE-14C229FDB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8DB57-365F-4566-91E5-52FBC7519E2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E183E-0F8B-4247-A97C-399A1934E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44F0F-5C9B-4DEF-A86B-75FC28A769B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B128B-E09A-47CE-B1A4-30B1D6CED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3D20A-B877-48E5-BC38-F7B9B6918B1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0A022-E81B-4813-92B0-8894CD9BF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51E67-2971-409B-B1CE-52084E07D62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A458D-A74A-4ECC-AA4A-49CD57998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A1A85-F7CD-43FD-B2F2-729388C83A0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7EEE5-42BB-4D0F-8B8A-E43BE6D40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8BF182-99A3-4B47-9EB1-F7CB6B523F9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A5D9F1A-4F66-47C1-ADE5-7885E1F74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84" r:id="rId9"/>
    <p:sldLayoutId id="2147483675" r:id="rId10"/>
    <p:sldLayoutId id="2147483674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jpeg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060575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smtClean="0"/>
              <a:t>:</a:t>
            </a:r>
            <a:br>
              <a:rPr lang="cs-CZ" sz="2800" smtClean="0"/>
            </a:br>
            <a:r>
              <a:rPr lang="cs-CZ" sz="2500" b="1" smtClean="0"/>
              <a:t>Název </a:t>
            </a:r>
            <a:r>
              <a:rPr lang="cs-CZ" sz="2800" b="1" smtClean="0"/>
              <a:t>materiálu:VY_52_INOVACE_28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ENVIRONMENTÁLNÍ VÝCHOVA_U krmítka</a:t>
            </a:r>
            <a:br>
              <a:rPr lang="cs-CZ" sz="3600" smtClean="0"/>
            </a:br>
            <a:r>
              <a:rPr lang="cs-CZ" sz="3600" smtClean="0"/>
              <a:t>Autor:Eva Vavřinová</a:t>
            </a:r>
            <a:br>
              <a:rPr lang="cs-CZ" sz="3600" smtClean="0"/>
            </a:br>
            <a:endParaRPr lang="cs-CZ" sz="360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</p:spPr>
        <p:txBody>
          <a:bodyPr rtlCol="0"/>
          <a:lstStyle/>
          <a:p>
            <a:pPr fontAlgn="auto"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 :CZ. 1.07/1.4.00/21.1705</a:t>
            </a:r>
          </a:p>
          <a:p>
            <a:pPr fontAlgn="auto"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Anotace :Prezentace je určena pro3., 4.ročník ZŠ ,k výuce  učebního celku o zvířatech v zimě</a:t>
            </a:r>
          </a:p>
          <a:p>
            <a:pPr fontAlgn="auto">
              <a:buFont typeface="Wingdings 2" charset="2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Zdroj :</a:t>
            </a:r>
            <a:r>
              <a:rPr lang="cs-CZ" dirty="0" err="1" smtClean="0">
                <a:solidFill>
                  <a:schemeClr val="tx1"/>
                </a:solidFill>
              </a:rPr>
              <a:t>clipart</a:t>
            </a:r>
            <a:r>
              <a:rPr lang="cs-CZ" dirty="0" smtClean="0">
                <a:solidFill>
                  <a:schemeClr val="tx1"/>
                </a:solidFill>
              </a:rPr>
              <a:t> OFFICE</a:t>
            </a:r>
          </a:p>
          <a:p>
            <a:pPr fontAlgn="auto">
              <a:buFont typeface="Wingdings 2" charset="2"/>
              <a:buNone/>
              <a:defRPr/>
            </a:pPr>
            <a:endParaRPr lang="cs-CZ" dirty="0"/>
          </a:p>
        </p:txBody>
      </p:sp>
      <p:pic>
        <p:nvPicPr>
          <p:cNvPr id="13315" name="Obrázek 3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5157788"/>
            <a:ext cx="650240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2411413" y="14288"/>
            <a:ext cx="45720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erdana" pitchFamily="34" charset="0"/>
              </a:rPr>
              <a:t>Název školy :</a:t>
            </a:r>
            <a:r>
              <a:rPr lang="cs-CZ">
                <a:latin typeface="Verdana" pitchFamily="34" charset="0"/>
              </a:rPr>
              <a:t>Základní škola a Mateřská škola Prysk ,okres Česká Lípa, příspěvková organizace</a:t>
            </a:r>
            <a:br>
              <a:rPr lang="cs-CZ">
                <a:latin typeface="Verdana" pitchFamily="34" charset="0"/>
              </a:rPr>
            </a:br>
            <a:r>
              <a:rPr lang="cs-CZ">
                <a:latin typeface="Verdana" pitchFamily="34" charset="0"/>
              </a:rPr>
              <a:t>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</a:rPr>
              <a:t>U krmítka</a:t>
            </a:r>
            <a:endParaRPr lang="cs-CZ" sz="6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2"/>
                </a:solidFill>
              </a:rPr>
              <a:t>Ptáci, kteří zde přezimují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dirty="0" smtClean="0"/>
              <a:t> 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p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ěnkava obecná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 kos černý  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 vrabec domácí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 sýkora koňadra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Batang" pitchFamily="18" charset="-127"/>
                <a:ea typeface="Batang" pitchFamily="18" charset="-127"/>
                <a:cs typeface="Aharoni" pitchFamily="2" charset="-79"/>
              </a:rPr>
              <a:t> sýkora modřinka</a:t>
            </a:r>
          </a:p>
          <a:p>
            <a:pPr fontAlgn="auto">
              <a:buFont typeface="Wingdings 2" charset="2"/>
              <a:buChar char=""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550" y="6148388"/>
            <a:ext cx="4572000" cy="73818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dirty="0">
                <a:latin typeface="+mn-lt"/>
                <a:cs typeface="+mn-cs"/>
              </a:rPr>
              <a:t>http://www.pdclipart.org/albums/Animals_Birds/normal_Blackbird.png ,citace 30.1.2012,http://www.pdclipart.org/albums/Animals_Birds/House_Sparrow_5.png,citace30.1.2012</a:t>
            </a:r>
            <a:endParaRPr lang="cs-CZ" sz="1050" dirty="0">
              <a:latin typeface="+mn-lt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188913"/>
            <a:ext cx="21590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Blackbir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6863" y="3208338"/>
            <a:ext cx="2041525" cy="314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House Sparrow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7175" y="2636838"/>
            <a:ext cx="2811463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Potrava ptáků v zimě</a:t>
            </a:r>
          </a:p>
        </p:txBody>
      </p:sp>
      <p:pic>
        <p:nvPicPr>
          <p:cNvPr id="15362" name="Picture 2" descr="C:\Users\08DM\AppData\Local\Microsoft\Windows\Temporary Internet Files\Content.IE5\NYG2E1NK\MC9000532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219075"/>
            <a:ext cx="1147762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C:\Users\08DM\AppData\Local\Microsoft\Windows\Temporary Internet Files\Content.IE5\NYG2E1NK\MC9000532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3" y="549275"/>
            <a:ext cx="1147762" cy="79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5" descr="C:\Users\08DM\AppData\Local\Microsoft\Windows\Temporary Internet Files\Content.IE5\7VIA0BOV\MC9001232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75438" y="2066925"/>
            <a:ext cx="2125662" cy="281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C:\Users\08DM\AppData\Local\Microsoft\Windows\Temporary Internet Files\Content.IE5\HDNDUZF0\MP90031674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73488" y="2743200"/>
            <a:ext cx="1944687" cy="146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C:\Users\08DM\AppData\Local\Microsoft\Windows\Temporary Internet Files\Content.IE5\HDNDUZF0\MC90019338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5100" y="5305425"/>
            <a:ext cx="1663700" cy="115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8" descr="C:\Users\08DM\AppData\Local\Microsoft\Windows\Temporary Internet Files\Content.IE5\NYG2E1NK\MC90011272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41388" y="5305425"/>
            <a:ext cx="1182687" cy="102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9" descr="C:\Users\08DM\AppData\Local\Microsoft\Windows\Temporary Internet Files\Content.IE5\7VIA0BOV\MC90042623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95738" y="4868863"/>
            <a:ext cx="1827212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0" descr="C:\Users\08DM\AppData\Local\Microsoft\Windows\Temporary Internet Files\Content.IE5\7VIA0BOV\MP900433709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271588" y="1773238"/>
            <a:ext cx="226536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1" descr="C:\Users\08DM\AppData\Local\Microsoft\Windows\Temporary Internet Files\Content.IE5\5GQ56MI0\MC90031113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647950" y="4559300"/>
            <a:ext cx="1125538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C:\Users\08DM\AppData\Local\Microsoft\Windows\Temporary Internet Files\Content.IE5\HDNDUZF0\MC90031907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822950" y="1484313"/>
            <a:ext cx="1193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2" name="TextovéPole 4"/>
          <p:cNvSpPr txBox="1">
            <a:spLocks noChangeArrowheads="1"/>
          </p:cNvSpPr>
          <p:nvPr/>
        </p:nvSpPr>
        <p:spPr bwMode="auto">
          <a:xfrm>
            <a:off x="4140200" y="2066925"/>
            <a:ext cx="1682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Hloh</a:t>
            </a:r>
          </a:p>
        </p:txBody>
      </p:sp>
      <p:sp>
        <p:nvSpPr>
          <p:cNvPr id="15373" name="TextovéPole 5"/>
          <p:cNvSpPr txBox="1">
            <a:spLocks noChangeArrowheads="1"/>
          </p:cNvSpPr>
          <p:nvPr/>
        </p:nvSpPr>
        <p:spPr bwMode="auto">
          <a:xfrm>
            <a:off x="4746625" y="4559300"/>
            <a:ext cx="1928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Ořechy</a:t>
            </a:r>
          </a:p>
        </p:txBody>
      </p:sp>
      <p:sp>
        <p:nvSpPr>
          <p:cNvPr id="15374" name="TextovéPole 6"/>
          <p:cNvSpPr txBox="1">
            <a:spLocks noChangeArrowheads="1"/>
          </p:cNvSpPr>
          <p:nvPr/>
        </p:nvSpPr>
        <p:spPr bwMode="auto">
          <a:xfrm>
            <a:off x="901700" y="4652963"/>
            <a:ext cx="1746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Šípky</a:t>
            </a:r>
          </a:p>
        </p:txBody>
      </p:sp>
      <p:sp>
        <p:nvSpPr>
          <p:cNvPr id="15375" name="TextovéPole 7"/>
          <p:cNvSpPr txBox="1">
            <a:spLocks noChangeArrowheads="1"/>
          </p:cNvSpPr>
          <p:nvPr/>
        </p:nvSpPr>
        <p:spPr bwMode="auto">
          <a:xfrm>
            <a:off x="6948488" y="4743450"/>
            <a:ext cx="1944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Obilí</a:t>
            </a:r>
          </a:p>
        </p:txBody>
      </p:sp>
      <p:sp>
        <p:nvSpPr>
          <p:cNvPr id="15376" name="TextovéPole 8"/>
          <p:cNvSpPr txBox="1">
            <a:spLocks noChangeArrowheads="1"/>
          </p:cNvSpPr>
          <p:nvPr/>
        </p:nvSpPr>
        <p:spPr bwMode="auto">
          <a:xfrm>
            <a:off x="3708400" y="6165850"/>
            <a:ext cx="2711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Jablka</a:t>
            </a:r>
          </a:p>
        </p:txBody>
      </p:sp>
      <p:sp>
        <p:nvSpPr>
          <p:cNvPr id="15377" name="TextovéPole 9"/>
          <p:cNvSpPr txBox="1">
            <a:spLocks noChangeArrowheads="1"/>
          </p:cNvSpPr>
          <p:nvPr/>
        </p:nvSpPr>
        <p:spPr bwMode="auto">
          <a:xfrm>
            <a:off x="1116013" y="6165850"/>
            <a:ext cx="2095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Žaludy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Tx/>
              <a:buChar char="•"/>
            </a:pPr>
            <a:r>
              <a:rPr lang="cs-CZ" sz="5400" b="1" smtClean="0"/>
              <a:t>Krmítko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mtClean="0">
                <a:solidFill>
                  <a:srgbClr val="002060"/>
                </a:solidFill>
              </a:rPr>
              <a:t>Můžeme vyrobit  </a:t>
            </a:r>
            <a:r>
              <a:rPr lang="cs-CZ" smtClean="0"/>
              <a:t>: </a:t>
            </a:r>
          </a:p>
          <a:p>
            <a:r>
              <a:rPr lang="cs-CZ" smtClean="0"/>
              <a:t>z překližky</a:t>
            </a:r>
          </a:p>
          <a:p>
            <a:r>
              <a:rPr lang="cs-CZ" smtClean="0"/>
              <a:t>ze dřeva</a:t>
            </a:r>
          </a:p>
          <a:p>
            <a:r>
              <a:rPr lang="cs-CZ" smtClean="0"/>
              <a:t>z kokosového ořechu</a:t>
            </a:r>
          </a:p>
          <a:p>
            <a:r>
              <a:rPr lang="cs-CZ" smtClean="0"/>
              <a:t>z plastu</a:t>
            </a:r>
          </a:p>
          <a:p>
            <a:r>
              <a:rPr lang="cs-CZ" smtClean="0"/>
              <a:t>z keramiky</a:t>
            </a:r>
            <a:br>
              <a:rPr lang="cs-CZ" smtClean="0"/>
            </a:br>
            <a:endParaRPr lang="cs-CZ" smtClean="0"/>
          </a:p>
          <a:p>
            <a:endParaRPr lang="cs-CZ" smtClean="0"/>
          </a:p>
        </p:txBody>
      </p:sp>
      <p:pic>
        <p:nvPicPr>
          <p:cNvPr id="3074" name="Picture 2" descr="C:\Users\08DM\AppData\Local\Microsoft\Windows\Temporary Internet Files\Content.IE5\HDNDUZF0\MC9003123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4292600"/>
            <a:ext cx="1452562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08DM\AppData\Local\Microsoft\Windows\Temporary Internet Files\Content.IE5\5GQ56MI0\MC9003348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32713" y="836613"/>
            <a:ext cx="620712" cy="18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08DM\AppData\Local\Microsoft\Windows\Temporary Internet Files\Content.IE5\7VIA0BOV\MP90043176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76838" y="2276475"/>
            <a:ext cx="2189162" cy="3417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Místo pro krmítko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784350"/>
            <a:ext cx="7124700" cy="40513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200" b="1" smtClean="0"/>
              <a:t>Krmítko musí být chráněno před :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200" b="1" smtClean="0"/>
              <a:t>nepřízní počasí</a:t>
            </a:r>
            <a:r>
              <a:rPr lang="cs-CZ" sz="2200" b="1" smtClean="0">
                <a:latin typeface="Arial" charset="0"/>
              </a:rPr>
              <a:t> </a:t>
            </a:r>
            <a:r>
              <a:rPr lang="cs-CZ" sz="2200" b="1" smtClean="0"/>
              <a:t>( větrem , deštěm.. )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200" b="1" smtClean="0"/>
              <a:t>Nebezpečnými živočichy</a:t>
            </a:r>
            <a:r>
              <a:rPr lang="cs-CZ" sz="2200" b="1" smtClean="0">
                <a:latin typeface="Arial" charset="0"/>
              </a:rPr>
              <a:t> </a:t>
            </a:r>
            <a:r>
              <a:rPr lang="cs-CZ" sz="2200" b="1" smtClean="0"/>
              <a:t>(kočkou..)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2200" b="1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200" b="1" smtClean="0"/>
              <a:t>Mělo by viset asi 1,5 m nad zemí.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2200" b="1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2200" b="1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2200" b="1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200" b="1" smtClean="0"/>
              <a:t> </a:t>
            </a:r>
          </a:p>
        </p:txBody>
      </p:sp>
      <p:pic>
        <p:nvPicPr>
          <p:cNvPr id="4098" name="Picture 2" descr="C:\Users\08DM\AppData\Local\Microsoft\Windows\Temporary Internet Files\Content.IE5\5GQ56MI0\MM90028276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4722813"/>
            <a:ext cx="1655762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08DM\AppData\Local\Microsoft\Windows\Temporary Internet Files\Content.IE5\7VIA0BOV\MC9002501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4054475"/>
            <a:ext cx="1563687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08DM\AppData\Local\Microsoft\Windows\Temporary Internet Files\Content.IE5\NYG2E1NK\MC90043320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05538" y="4722813"/>
            <a:ext cx="17335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08DM\AppData\Local\Microsoft\Windows\Temporary Internet Files\Content.IE5\NYG2E1NK\MC900433845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59563" y="2921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137</TotalTime>
  <Words>111</Words>
  <Application>Microsoft Office PowerPoint</Application>
  <PresentationFormat>On-screen Show (4:3)</PresentationFormat>
  <Paragraphs>38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Verdana</vt:lpstr>
      <vt:lpstr>Arial</vt:lpstr>
      <vt:lpstr>Wingdings 2</vt:lpstr>
      <vt:lpstr>Calibri</vt:lpstr>
      <vt:lpstr>Batang</vt:lpstr>
      <vt:lpstr>Aharoni</vt:lpstr>
      <vt:lpstr>Wingdings</vt:lpstr>
      <vt:lpstr>Winter</vt:lpstr>
      <vt:lpstr>Winter</vt:lpstr>
      <vt:lpstr>: Název materiálu:VY_52_INOVACE_28 ENVIRONMENTÁLNÍ VÝCHOVA_U krmítka Autor:Eva Vavřinová </vt:lpstr>
      <vt:lpstr>U krmítka</vt:lpstr>
      <vt:lpstr>Potrava ptáků v zimě</vt:lpstr>
      <vt:lpstr>Krmítko</vt:lpstr>
      <vt:lpstr>Místo pro krmítko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: Název materiálu:VY_52_INOVACE_01Eva Vavřinová ENVIRONMENTÁLNÍ VÝCHOVA_U krmítka</dc:title>
  <dc:creator>08DM</dc:creator>
  <cp:lastModifiedBy>DUM</cp:lastModifiedBy>
  <cp:revision>18</cp:revision>
  <dcterms:created xsi:type="dcterms:W3CDTF">2012-02-21T17:31:05Z</dcterms:created>
  <dcterms:modified xsi:type="dcterms:W3CDTF">2012-03-19T18:35:48Z</dcterms:modified>
</cp:coreProperties>
</file>