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D20827D6-8549-47CB-A333-0502ACB7BF8A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BB122-8F11-42AD-B2F3-236042D0926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BC067-E319-4066-BBB7-C646582ED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BB122-8F11-42AD-B2F3-236042D0926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BC067-E319-4066-BBB7-C646582ED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BB122-8F11-42AD-B2F3-236042D0926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BC067-E319-4066-BBB7-C646582E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BB122-8F11-42AD-B2F3-236042D0926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BC067-E319-4066-BBB7-C646582ED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BB122-8F11-42AD-B2F3-236042D0926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BC067-E319-4066-BBB7-C646582ED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BB122-8F11-42AD-B2F3-236042D0926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BC067-E319-4066-BBB7-C646582E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BB122-8F11-42AD-B2F3-236042D0926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BC067-E319-4066-BBB7-C646582E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BB122-8F11-42AD-B2F3-236042D0926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BC067-E319-4066-BBB7-C646582E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BB122-8F11-42AD-B2F3-236042D0926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BC067-E319-4066-BBB7-C646582ED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BB122-8F11-42AD-B2F3-236042D0926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BC067-E319-4066-BBB7-C646582E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BB122-8F11-42AD-B2F3-236042D0926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BC067-E319-4066-BBB7-C646582E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79BB122-8F11-42AD-B2F3-236042D0926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1BBC067-E319-4066-BBB7-C646582E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jpeg"/><Relationship Id="rId7" Type="http://schemas.openxmlformats.org/officeDocument/2006/relationships/image" Target="../media/image17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10" Type="http://schemas.openxmlformats.org/officeDocument/2006/relationships/image" Target="../media/image20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564904"/>
            <a:ext cx="7175351" cy="1793167"/>
          </a:xfrm>
        </p:spPr>
        <p:txBody>
          <a:bodyPr/>
          <a:lstStyle/>
          <a:p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1800" dirty="0">
                <a:effectLst/>
              </a:rPr>
              <a:t>Název školy :Základní škola a Mateřská škola Prysk ,okres Česká Lípa, příspěvková organizace</a:t>
            </a:r>
            <a:br>
              <a:rPr lang="cs-CZ" sz="1800" dirty="0">
                <a:effectLst/>
              </a:rPr>
            </a:br>
            <a:r>
              <a:rPr lang="cs-CZ" sz="1800" dirty="0">
                <a:effectLst/>
              </a:rPr>
              <a:t>Autor: Eva Vavřinová</a:t>
            </a:r>
            <a:br>
              <a:rPr lang="cs-CZ" sz="1800" dirty="0">
                <a:effectLst/>
              </a:rPr>
            </a:br>
            <a:r>
              <a:rPr lang="cs-CZ" sz="1800" dirty="0">
                <a:effectLst/>
              </a:rPr>
              <a:t>Název </a:t>
            </a:r>
            <a:r>
              <a:rPr lang="cs-CZ" sz="1800" dirty="0" smtClean="0">
                <a:effectLst/>
              </a:rPr>
              <a:t>materiálu:VY_52_INOVACE_30 </a:t>
            </a:r>
            <a:r>
              <a:rPr lang="cs-CZ" sz="1800" dirty="0">
                <a:effectLst/>
              </a:rPr>
              <a:t>_ENVIRONMENTÁLNÍ VÝCHOVA_ </a:t>
            </a:r>
            <a:r>
              <a:rPr lang="cs-CZ" sz="1800" dirty="0" smtClean="0">
                <a:effectLst/>
              </a:rPr>
              <a:t>Ptáci v zimě</a:t>
            </a: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1800" dirty="0">
                <a:effectLst/>
              </a:rPr>
              <a:t>Číslo projektu :CZ 1.07/1.4.00/21.1705</a:t>
            </a:r>
            <a:br>
              <a:rPr lang="cs-CZ" sz="1800" dirty="0">
                <a:effectLst/>
              </a:rPr>
            </a:br>
            <a:r>
              <a:rPr lang="cs-CZ" sz="1800" dirty="0">
                <a:effectLst/>
              </a:rPr>
              <a:t>Anotace </a:t>
            </a:r>
            <a:r>
              <a:rPr lang="cs-CZ" sz="1800" dirty="0" smtClean="0">
                <a:effectLst/>
              </a:rPr>
              <a:t>:Prezentace </a:t>
            </a:r>
            <a:r>
              <a:rPr lang="cs-CZ" sz="1800" dirty="0">
                <a:effectLst/>
              </a:rPr>
              <a:t>je </a:t>
            </a:r>
            <a:r>
              <a:rPr lang="cs-CZ" sz="1800" dirty="0" smtClean="0">
                <a:effectLst/>
              </a:rPr>
              <a:t>určena </a:t>
            </a:r>
            <a:r>
              <a:rPr lang="cs-CZ" sz="1800" dirty="0">
                <a:effectLst/>
              </a:rPr>
              <a:t>žákům 3</a:t>
            </a:r>
            <a:r>
              <a:rPr lang="cs-CZ" sz="1800" dirty="0" smtClean="0">
                <a:effectLst/>
              </a:rPr>
              <a:t>., 4. a </a:t>
            </a:r>
            <a:r>
              <a:rPr lang="cs-CZ" sz="1800" dirty="0">
                <a:effectLst/>
              </a:rPr>
              <a:t>5</a:t>
            </a:r>
            <a:r>
              <a:rPr lang="cs-CZ" sz="1800" dirty="0" smtClean="0">
                <a:effectLst/>
              </a:rPr>
              <a:t>. ročníku  k </a:t>
            </a:r>
            <a:r>
              <a:rPr lang="cs-CZ" sz="1800" dirty="0">
                <a:effectLst/>
              </a:rPr>
              <a:t>procvičení učiva o </a:t>
            </a:r>
            <a:r>
              <a:rPr lang="cs-CZ" sz="1800" dirty="0" smtClean="0">
                <a:effectLst/>
              </a:rPr>
              <a:t>ptácích v zimě</a:t>
            </a: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1800" dirty="0">
                <a:effectLst/>
              </a:rPr>
              <a:t>Zdroj: </a:t>
            </a:r>
            <a:r>
              <a:rPr lang="cs-CZ" sz="1800" dirty="0" err="1">
                <a:effectLst/>
              </a:rPr>
              <a:t>clipart</a:t>
            </a:r>
            <a:r>
              <a:rPr lang="cs-CZ" sz="1800" dirty="0">
                <a:effectLst/>
              </a:rPr>
              <a:t> OFFICE</a:t>
            </a:r>
            <a:br>
              <a:rPr lang="cs-CZ" sz="1800" dirty="0">
                <a:effectLst/>
              </a:rPr>
            </a:br>
            <a:endParaRPr lang="cs-CZ" sz="1800" dirty="0"/>
          </a:p>
        </p:txBody>
      </p:sp>
      <p:pic>
        <p:nvPicPr>
          <p:cNvPr id="4" name="Obrázek 3" descr="Obrázek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836712"/>
            <a:ext cx="6502964" cy="15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670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Ptáci v zimě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35973" y="643002"/>
            <a:ext cx="5963964" cy="347472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Mezi </a:t>
            </a:r>
            <a:r>
              <a:rPr lang="cs-CZ" sz="2800" b="1" dirty="0" smtClean="0">
                <a:solidFill>
                  <a:srgbClr val="00B0F0"/>
                </a:solidFill>
              </a:rPr>
              <a:t>ptáky, kteří </a:t>
            </a:r>
            <a:r>
              <a:rPr lang="cs-CZ" sz="2800" b="1" dirty="0" smtClean="0">
                <a:solidFill>
                  <a:srgbClr val="00B0F0"/>
                </a:solidFill>
              </a:rPr>
              <a:t>od nás na zimu </a:t>
            </a:r>
            <a:r>
              <a:rPr lang="cs-CZ" sz="2800" b="1" dirty="0" smtClean="0">
                <a:solidFill>
                  <a:srgbClr val="00B0F0"/>
                </a:solidFill>
              </a:rPr>
              <a:t>neodlétají, </a:t>
            </a:r>
            <a:r>
              <a:rPr lang="cs-CZ" sz="2800" b="1" dirty="0" smtClean="0">
                <a:solidFill>
                  <a:srgbClr val="00B0F0"/>
                </a:solidFill>
              </a:rPr>
              <a:t>patří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393305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Sýkorka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70495" y="212356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3732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3068960"/>
            <a:ext cx="11705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Vlaštovka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4941168"/>
            <a:ext cx="1040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Pěnkava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28339" y="2492896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Slavík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3438292"/>
            <a:ext cx="887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Vrabec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2862228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Sojka</a:t>
            </a:r>
            <a:endParaRPr lang="cs-CZ" dirty="0"/>
          </a:p>
        </p:txBody>
      </p:sp>
      <p:pic>
        <p:nvPicPr>
          <p:cNvPr id="1028" name="Picture 4" descr="C:\Users\08DM\AppData\Local\Microsoft\Windows\Temporary Internet Files\Content.IE5\E8R4BAD9\MC9004119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6263" y="4002042"/>
            <a:ext cx="2317840" cy="2616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0144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je to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08DM\AppData\Local\Microsoft\Windows\Temporary Internet Files\Content.IE5\GKOJLYYU\MP900438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5720680" cy="3808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17040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Krmítko</a:t>
            </a:r>
            <a:endParaRPr lang="cs-CZ" sz="6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Musí být vysoko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, aby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…..</a:t>
            </a:r>
          </a:p>
          <a:p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Musí být chráněno 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    před 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deštěm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, aby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…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5" name="Picture 3" descr="C:\Users\08DM\AppData\Local\Microsoft\Windows\Temporary Internet Files\Content.IE5\QHBVETKV\MC9003340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0850" y="1695450"/>
            <a:ext cx="1452563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M\AppData\Local\Microsoft\Windows\Temporary Internet Files\Content.IE5\E8R4BAD9\MP9004317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17032"/>
            <a:ext cx="2852936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73185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Potrava ptáků v zimě</a:t>
            </a:r>
            <a:endParaRPr lang="cs-CZ" dirty="0"/>
          </a:p>
        </p:txBody>
      </p:sp>
      <p:pic>
        <p:nvPicPr>
          <p:cNvPr id="4098" name="Picture 2" descr="C:\Users\08DM\AppData\Local\Microsoft\Windows\Temporary Internet Files\Content.IE5\E8R4BAD9\MP9004337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58117"/>
            <a:ext cx="3289773" cy="246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M\AppData\Local\Microsoft\Windows\Temporary Internet Files\Content.IE5\0NY9Z1B9\MC9001232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0320"/>
            <a:ext cx="3140967" cy="3654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DM\AppData\Local\Microsoft\Windows\Temporary Internet Files\Content.IE5\GKOJLYYU\MP9004031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84057" y="1628800"/>
            <a:ext cx="1371493" cy="917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8DM\AppData\Local\Microsoft\Windows\Temporary Internet Files\Content.IE5\QHBVETKV\MP9004116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970892"/>
            <a:ext cx="2142779" cy="1427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8DM\AppData\Local\Microsoft\Windows\Temporary Internet Files\Content.IE5\E8R4BAD9\MP900430664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2745"/>
            <a:ext cx="1702932" cy="141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08DM\AppData\Local\Microsoft\Windows\Temporary Internet Files\Content.IE5\GKOJLYYU\MP9004304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537179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9265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do </a:t>
            </a:r>
            <a:r>
              <a:rPr lang="cs-CZ" dirty="0" smtClean="0"/>
              <a:t>krmítka?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08DM\AppData\Local\Microsoft\Windows\Temporary Internet Files\Content.IE5\E8R4BAD9\MP9004309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2288503" cy="259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M\AppData\Local\Microsoft\Windows\Temporary Internet Files\Content.IE5\0NY9Z1B9\MP9004255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8785" y="548679"/>
            <a:ext cx="2470583" cy="247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M\AppData\Local\Microsoft\Windows\Temporary Internet Files\Content.IE5\E8R4BAD9\MC9001127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923" y="2812558"/>
            <a:ext cx="2762270" cy="2178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DM\AppData\Local\Microsoft\Windows\Temporary Internet Files\Content.IE5\0NY9Z1B9\MC9000087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7387" y="188640"/>
            <a:ext cx="1756593" cy="2029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DM\AppData\Local\Microsoft\Windows\Temporary Internet Files\Content.IE5\0NY9Z1B9\MC90044171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0783" y="2275900"/>
            <a:ext cx="2286030" cy="2286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DM\AppData\Local\Microsoft\Windows\Temporary Internet Files\Content.IE5\0NY9Z1B9\MC90044177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4003" y="-21106"/>
            <a:ext cx="2833664" cy="2833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DM\AppData\Local\Microsoft\Windows\Temporary Internet Files\Content.IE5\QHBVETKV\MC90044185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3675" y="2249488"/>
            <a:ext cx="18192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08DM\AppData\Local\Microsoft\Windows\Temporary Internet Files\Content.IE5\0NY9Z1B9\MC90041060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4895" y="1971423"/>
            <a:ext cx="1939105" cy="1907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08DM\AppData\Local\Microsoft\Windows\Temporary Internet Files\Content.IE5\GKOJLYYU\MC90029576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483" y="4979875"/>
            <a:ext cx="1803149" cy="1628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7669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7" name="Picture 3" descr="C:\Users\08DM\AppData\Local\Microsoft\Windows\Temporary Internet Files\Content.IE5\QHBVETKV\MP9004010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88940" y="21624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08DM\AppData\Local\Microsoft\Windows\Temporary Internet Files\Content.IE5\0NY9Z1B9\MP9002628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24201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08DM\AppData\Local\Microsoft\Windows\Temporary Internet Files\Content.IE5\E8R4BAD9\MP9002625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232" y="4077072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08DM\AppData\Local\Microsoft\Windows\Temporary Internet Files\Content.IE5\0NY9Z1B9\MP9001805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35000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08DM\AppData\Local\Microsoft\Windows\Temporary Internet Files\Content.IE5\QHBVETKV\MP90018052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780928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08DM\AppData\Local\Microsoft\Windows\Temporary Internet Files\Content.IE5\E8R4BAD9\MP9001805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8556" y="2851776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82703" y="2967335"/>
            <a:ext cx="39785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00B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Poznáš </a:t>
            </a:r>
            <a:r>
              <a:rPr lang="cs-CZ" sz="5400" b="1" cap="none" spc="0" dirty="0" smtClean="0">
                <a:ln w="11430"/>
                <a:solidFill>
                  <a:srgbClr val="00B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nás?</a:t>
            </a:r>
            <a:endParaRPr lang="cs-CZ" sz="5400" b="1" cap="none" spc="0" dirty="0">
              <a:ln w="11430"/>
              <a:solidFill>
                <a:srgbClr val="00B05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0219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4365104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Výborně !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08DM\AppData\Local\Microsoft\Windows\Temporary Internet Files\Content.IE5\GKOJLYYU\MP9004072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4664"/>
            <a:ext cx="5300400" cy="3532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891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54</TotalTime>
  <Words>56</Words>
  <Application>Microsoft Office PowerPoint</Application>
  <PresentationFormat>Předvádění na obrazovce (4:3)</PresentationFormat>
  <Paragraphs>19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 Název školy :Základní škola a Mateřská škola Prysk ,okres Česká Lípa, příspěvková organizace Autor: Eva Vavřinová Název materiálu:VY_52_INOVACE_30 _ENVIRONMENTÁLNÍ VÝCHOVA_ Ptáci v zimě Číslo projektu :CZ 1.07/1.4.00/21.1705 Anotace :Prezentace je určena žákům 3., 4. a 5. ročníku  k procvičení učiva o ptácích v zimě Zdroj: clipart OFFICE </vt:lpstr>
      <vt:lpstr>Ptáci v zimě </vt:lpstr>
      <vt:lpstr>Kdo je to ?</vt:lpstr>
      <vt:lpstr>Krmítko</vt:lpstr>
      <vt:lpstr>Potrava ptáků v zimě</vt:lpstr>
      <vt:lpstr>Co patří do krmítka?</vt:lpstr>
      <vt:lpstr>Snímek 7</vt:lpstr>
      <vt:lpstr>Výborně !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:Základní škola a Mateřská škola Prysk ,okres Česká Lípa, příspěvková organizace Autor: Eva Vavřinová Název materiálu:VY_52_INOVACE_01 _ENVIRONMENTÁLNÍ VÝCHOVA_ Ptáci v zimě Číslo projektu :CZ 1.07/1.4.00/21.1705 Anotace :Test je určen žákům 3.,4.,a 5.ročníku k procvičení učiva o ptácích v zimě Zdroj: clipart OFFICE</dc:title>
  <dc:creator>08DM</dc:creator>
  <cp:lastModifiedBy>Dum</cp:lastModifiedBy>
  <cp:revision>7</cp:revision>
  <dcterms:created xsi:type="dcterms:W3CDTF">2012-03-05T00:47:18Z</dcterms:created>
  <dcterms:modified xsi:type="dcterms:W3CDTF">2012-03-19T18:47:12Z</dcterms:modified>
</cp:coreProperties>
</file>