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1" r:id="rId2"/>
  </p:sldMasterIdLst>
  <p:sldIdLst>
    <p:sldId id="264" r:id="rId3"/>
    <p:sldId id="256" r:id="rId4"/>
    <p:sldId id="257" r:id="rId5"/>
    <p:sldId id="258" r:id="rId6"/>
    <p:sldId id="259" r:id="rId7"/>
    <p:sldId id="260" r:id="rId8"/>
    <p:sldId id="261" r:id="rId9"/>
    <p:sldId id="262" r:id="rId10"/>
    <p:sldId id="263" r:id="rId11"/>
    <p:sldId id="265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presProps" Target="presProp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2" Type="http://schemas.openxmlformats.org/officeDocument/2006/relationships/slideMaster" Target="slideMasters/slideMaster2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theme" Target="theme/theme1.xml"/><Relationship Id="rId10" Type="http://schemas.openxmlformats.org/officeDocument/2006/relationships/slide" Target="slides/slide8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23. 11. 2013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23. 11. 2013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23. 11. 2013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23. 11. 2013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23. 11. 2013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23. 11. 2013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23. 11. 2013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23. 11. 2013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23. 11. 2013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23. 11. 2013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23. 11. 2013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Only">
  <p:cSld name="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/>
          </p:nvPr>
        </p:nvSpPr>
        <p:spPr>
          <a:xfrm>
            <a:off x="457200" y="457200"/>
            <a:ext cx="8229600" cy="54102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3" name="Rectangle 2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3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8419EC6-55B0-4401-B93E-ED2FEF126BA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5" name="Rectangle 16"/>
          <p:cNvSpPr>
            <a:spLocks noGrp="1" noChangeArrowheads="1"/>
          </p:cNvSpPr>
          <p:nvPr>
            <p:ph type="dt" sz="half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7E0C409-8A56-4FF3-A9F4-C7DA38AB3B5D}" type="datetimeFigureOut">
              <a:rPr lang="cs-CZ"/>
              <a:pPr>
                <a:defRPr/>
              </a:pPr>
              <a:t>23. 11. 2013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76386981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2"/>
          <p:cNvGrpSpPr>
            <a:grpSpLocks/>
          </p:cNvGrpSpPr>
          <p:nvPr/>
        </p:nvGrpSpPr>
        <p:grpSpPr bwMode="auto">
          <a:xfrm>
            <a:off x="0" y="0"/>
            <a:ext cx="9144000" cy="6858000"/>
            <a:chOff x="0" y="0"/>
            <a:chExt cx="5760" cy="4320"/>
          </a:xfrm>
        </p:grpSpPr>
        <p:sp>
          <p:nvSpPr>
            <p:cNvPr id="5" name="Rectangle 3"/>
            <p:cNvSpPr>
              <a:spLocks noChangeArrowheads="1"/>
            </p:cNvSpPr>
            <p:nvPr/>
          </p:nvSpPr>
          <p:spPr bwMode="hidden">
            <a:xfrm>
              <a:off x="0" y="0"/>
              <a:ext cx="2208" cy="4320"/>
            </a:xfrm>
            <a:prstGeom prst="rect">
              <a:avLst/>
            </a:prstGeom>
            <a:gradFill rotWithShape="0">
              <a:gsLst>
                <a:gs pos="0">
                  <a:schemeClr val="folHlink"/>
                </a:gs>
                <a:gs pos="100000">
                  <a:schemeClr val="bg1"/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 sz="2400">
                <a:solidFill>
                  <a:srgbClr val="000000"/>
                </a:solidFill>
                <a:latin typeface="Times New Roman" pitchFamily="18" charset="0"/>
                <a:cs typeface="Arial" charset="0"/>
              </a:endParaRPr>
            </a:p>
          </p:txBody>
        </p:sp>
        <p:sp>
          <p:nvSpPr>
            <p:cNvPr id="6" name="Rectangle 4"/>
            <p:cNvSpPr>
              <a:spLocks noChangeArrowheads="1"/>
            </p:cNvSpPr>
            <p:nvPr/>
          </p:nvSpPr>
          <p:spPr bwMode="hidden">
            <a:xfrm>
              <a:off x="1081" y="1065"/>
              <a:ext cx="4679" cy="1596"/>
            </a:xfrm>
            <a:prstGeom prst="rect">
              <a:avLst/>
            </a:prstGeom>
            <a:solidFill>
              <a:schemeClr val="bg2"/>
            </a:soli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 sz="2400">
                <a:solidFill>
                  <a:srgbClr val="000000"/>
                </a:solidFill>
                <a:latin typeface="Times New Roman" pitchFamily="18" charset="0"/>
                <a:cs typeface="Arial" charset="0"/>
              </a:endParaRPr>
            </a:p>
          </p:txBody>
        </p:sp>
        <p:grpSp>
          <p:nvGrpSpPr>
            <p:cNvPr id="7" name="Group 5"/>
            <p:cNvGrpSpPr>
              <a:grpSpLocks/>
            </p:cNvGrpSpPr>
            <p:nvPr/>
          </p:nvGrpSpPr>
          <p:grpSpPr bwMode="auto">
            <a:xfrm>
              <a:off x="0" y="672"/>
              <a:ext cx="1806" cy="1989"/>
              <a:chOff x="0" y="672"/>
              <a:chExt cx="1806" cy="1989"/>
            </a:xfrm>
          </p:grpSpPr>
          <p:sp>
            <p:nvSpPr>
              <p:cNvPr id="8" name="Rectangle 6"/>
              <p:cNvSpPr>
                <a:spLocks noChangeArrowheads="1"/>
              </p:cNvSpPr>
              <p:nvPr userDrawn="1"/>
            </p:nvSpPr>
            <p:spPr bwMode="auto">
              <a:xfrm>
                <a:off x="361" y="2257"/>
                <a:ext cx="363" cy="404"/>
              </a:xfrm>
              <a:prstGeom prst="rect">
                <a:avLst/>
              </a:prstGeom>
              <a:solidFill>
                <a:schemeClr val="accent2"/>
              </a:solid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  <a:defRPr/>
                </a:pPr>
                <a:endParaRPr lang="cs-CZ" sz="2400">
                  <a:solidFill>
                    <a:srgbClr val="000000"/>
                  </a:solidFill>
                  <a:latin typeface="Times New Roman" pitchFamily="18" charset="0"/>
                  <a:cs typeface="Arial" charset="0"/>
                </a:endParaRPr>
              </a:p>
            </p:txBody>
          </p:sp>
          <p:sp>
            <p:nvSpPr>
              <p:cNvPr id="9" name="Rectangle 7"/>
              <p:cNvSpPr>
                <a:spLocks noChangeArrowheads="1"/>
              </p:cNvSpPr>
              <p:nvPr userDrawn="1"/>
            </p:nvSpPr>
            <p:spPr bwMode="auto">
              <a:xfrm>
                <a:off x="1081" y="1065"/>
                <a:ext cx="362" cy="405"/>
              </a:xfrm>
              <a:prstGeom prst="rect">
                <a:avLst/>
              </a:prstGeom>
              <a:solidFill>
                <a:schemeClr val="folHlink"/>
              </a:solid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  <a:defRPr/>
                </a:pPr>
                <a:endParaRPr lang="cs-CZ" sz="2400">
                  <a:solidFill>
                    <a:srgbClr val="000000"/>
                  </a:solidFill>
                  <a:latin typeface="Times New Roman" pitchFamily="18" charset="0"/>
                  <a:cs typeface="Arial" charset="0"/>
                </a:endParaRPr>
              </a:p>
            </p:txBody>
          </p:sp>
          <p:sp>
            <p:nvSpPr>
              <p:cNvPr id="10" name="Rectangle 8"/>
              <p:cNvSpPr>
                <a:spLocks noChangeArrowheads="1"/>
              </p:cNvSpPr>
              <p:nvPr userDrawn="1"/>
            </p:nvSpPr>
            <p:spPr bwMode="auto">
              <a:xfrm>
                <a:off x="1437" y="672"/>
                <a:ext cx="369" cy="400"/>
              </a:xfrm>
              <a:prstGeom prst="rect">
                <a:avLst/>
              </a:prstGeom>
              <a:solidFill>
                <a:schemeClr val="folHlink"/>
              </a:solid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  <a:defRPr/>
                </a:pPr>
                <a:endParaRPr lang="cs-CZ" sz="2400">
                  <a:solidFill>
                    <a:srgbClr val="000000"/>
                  </a:solidFill>
                  <a:latin typeface="Times New Roman" pitchFamily="18" charset="0"/>
                  <a:cs typeface="Arial" charset="0"/>
                </a:endParaRPr>
              </a:p>
            </p:txBody>
          </p:sp>
          <p:sp>
            <p:nvSpPr>
              <p:cNvPr id="11" name="Rectangle 9"/>
              <p:cNvSpPr>
                <a:spLocks noChangeArrowheads="1"/>
              </p:cNvSpPr>
              <p:nvPr userDrawn="1"/>
            </p:nvSpPr>
            <p:spPr bwMode="auto">
              <a:xfrm>
                <a:off x="719" y="2257"/>
                <a:ext cx="368" cy="404"/>
              </a:xfrm>
              <a:prstGeom prst="rect">
                <a:avLst/>
              </a:prstGeom>
              <a:solidFill>
                <a:schemeClr val="bg2"/>
              </a:solid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  <a:defRPr/>
                </a:pPr>
                <a:endParaRPr lang="cs-CZ" sz="2400">
                  <a:solidFill>
                    <a:srgbClr val="000000"/>
                  </a:solidFill>
                  <a:latin typeface="Times New Roman" pitchFamily="18" charset="0"/>
                  <a:cs typeface="Arial" charset="0"/>
                </a:endParaRPr>
              </a:p>
            </p:txBody>
          </p:sp>
          <p:sp>
            <p:nvSpPr>
              <p:cNvPr id="12" name="Rectangle 10"/>
              <p:cNvSpPr>
                <a:spLocks noChangeArrowheads="1"/>
              </p:cNvSpPr>
              <p:nvPr userDrawn="1"/>
            </p:nvSpPr>
            <p:spPr bwMode="auto">
              <a:xfrm>
                <a:off x="1437" y="1065"/>
                <a:ext cx="369" cy="405"/>
              </a:xfrm>
              <a:prstGeom prst="rect">
                <a:avLst/>
              </a:prstGeom>
              <a:solidFill>
                <a:schemeClr val="accent2"/>
              </a:solid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  <a:defRPr/>
                </a:pPr>
                <a:endParaRPr lang="cs-CZ" sz="2400">
                  <a:solidFill>
                    <a:srgbClr val="000000"/>
                  </a:solidFill>
                  <a:latin typeface="Times New Roman" pitchFamily="18" charset="0"/>
                  <a:cs typeface="Arial" charset="0"/>
                </a:endParaRPr>
              </a:p>
            </p:txBody>
          </p:sp>
          <p:sp>
            <p:nvSpPr>
              <p:cNvPr id="13" name="Rectangle 11"/>
              <p:cNvSpPr>
                <a:spLocks noChangeArrowheads="1"/>
              </p:cNvSpPr>
              <p:nvPr userDrawn="1"/>
            </p:nvSpPr>
            <p:spPr bwMode="auto">
              <a:xfrm>
                <a:off x="719" y="1464"/>
                <a:ext cx="368" cy="399"/>
              </a:xfrm>
              <a:prstGeom prst="rect">
                <a:avLst/>
              </a:prstGeom>
              <a:solidFill>
                <a:schemeClr val="folHlink"/>
              </a:solid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  <a:defRPr/>
                </a:pPr>
                <a:endParaRPr lang="cs-CZ" sz="2400">
                  <a:solidFill>
                    <a:srgbClr val="000000"/>
                  </a:solidFill>
                  <a:latin typeface="Times New Roman" pitchFamily="18" charset="0"/>
                  <a:cs typeface="Arial" charset="0"/>
                </a:endParaRPr>
              </a:p>
            </p:txBody>
          </p:sp>
          <p:sp>
            <p:nvSpPr>
              <p:cNvPr id="14" name="Rectangle 12"/>
              <p:cNvSpPr>
                <a:spLocks noChangeArrowheads="1"/>
              </p:cNvSpPr>
              <p:nvPr userDrawn="1"/>
            </p:nvSpPr>
            <p:spPr bwMode="auto">
              <a:xfrm>
                <a:off x="0" y="1464"/>
                <a:ext cx="367" cy="399"/>
              </a:xfrm>
              <a:prstGeom prst="rect">
                <a:avLst/>
              </a:prstGeom>
              <a:solidFill>
                <a:schemeClr val="bg2"/>
              </a:solid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  <a:defRPr/>
                </a:pPr>
                <a:endParaRPr lang="cs-CZ" sz="2400">
                  <a:solidFill>
                    <a:srgbClr val="000000"/>
                  </a:solidFill>
                  <a:latin typeface="Times New Roman" pitchFamily="18" charset="0"/>
                  <a:cs typeface="Arial" charset="0"/>
                </a:endParaRPr>
              </a:p>
            </p:txBody>
          </p:sp>
          <p:sp>
            <p:nvSpPr>
              <p:cNvPr id="15" name="Rectangle 13"/>
              <p:cNvSpPr>
                <a:spLocks noChangeArrowheads="1"/>
              </p:cNvSpPr>
              <p:nvPr userDrawn="1"/>
            </p:nvSpPr>
            <p:spPr bwMode="auto">
              <a:xfrm>
                <a:off x="1081" y="1464"/>
                <a:ext cx="362" cy="399"/>
              </a:xfrm>
              <a:prstGeom prst="rect">
                <a:avLst/>
              </a:prstGeom>
              <a:solidFill>
                <a:schemeClr val="accent2"/>
              </a:solid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  <a:defRPr/>
                </a:pPr>
                <a:endParaRPr lang="cs-CZ" sz="2400">
                  <a:solidFill>
                    <a:srgbClr val="000000"/>
                  </a:solidFill>
                  <a:latin typeface="Times New Roman" pitchFamily="18" charset="0"/>
                  <a:cs typeface="Arial" charset="0"/>
                </a:endParaRPr>
              </a:p>
            </p:txBody>
          </p:sp>
          <p:sp>
            <p:nvSpPr>
              <p:cNvPr id="16" name="Rectangle 14"/>
              <p:cNvSpPr>
                <a:spLocks noChangeArrowheads="1"/>
              </p:cNvSpPr>
              <p:nvPr userDrawn="1"/>
            </p:nvSpPr>
            <p:spPr bwMode="auto">
              <a:xfrm>
                <a:off x="361" y="1857"/>
                <a:ext cx="363" cy="406"/>
              </a:xfrm>
              <a:prstGeom prst="rect">
                <a:avLst/>
              </a:prstGeom>
              <a:solidFill>
                <a:schemeClr val="folHlink"/>
              </a:solid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  <a:defRPr/>
                </a:pPr>
                <a:endParaRPr lang="cs-CZ" sz="2400">
                  <a:solidFill>
                    <a:srgbClr val="000000"/>
                  </a:solidFill>
                  <a:latin typeface="Times New Roman" pitchFamily="18" charset="0"/>
                  <a:cs typeface="Arial" charset="0"/>
                </a:endParaRPr>
              </a:p>
            </p:txBody>
          </p:sp>
          <p:sp>
            <p:nvSpPr>
              <p:cNvPr id="17" name="Rectangle 15"/>
              <p:cNvSpPr>
                <a:spLocks noChangeArrowheads="1"/>
              </p:cNvSpPr>
              <p:nvPr userDrawn="1"/>
            </p:nvSpPr>
            <p:spPr bwMode="auto">
              <a:xfrm>
                <a:off x="719" y="1857"/>
                <a:ext cx="368" cy="406"/>
              </a:xfrm>
              <a:prstGeom prst="rect">
                <a:avLst/>
              </a:prstGeom>
              <a:solidFill>
                <a:schemeClr val="accent2"/>
              </a:solid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  <a:defRPr/>
                </a:pPr>
                <a:endParaRPr lang="cs-CZ" sz="2400">
                  <a:solidFill>
                    <a:srgbClr val="000000"/>
                  </a:solidFill>
                  <a:latin typeface="Times New Roman" pitchFamily="18" charset="0"/>
                  <a:cs typeface="Arial" charset="0"/>
                </a:endParaRPr>
              </a:p>
            </p:txBody>
          </p:sp>
        </p:grpSp>
      </p:grpSp>
      <p:sp>
        <p:nvSpPr>
          <p:cNvPr id="125971" name="Rectangle 19"/>
          <p:cNvSpPr>
            <a:spLocks noGrp="1" noChangeArrowheads="1"/>
          </p:cNvSpPr>
          <p:nvPr>
            <p:ph type="ctrTitle"/>
          </p:nvPr>
        </p:nvSpPr>
        <p:spPr>
          <a:xfrm>
            <a:off x="2971800" y="1828800"/>
            <a:ext cx="6019800" cy="2209800"/>
          </a:xfrm>
        </p:spPr>
        <p:txBody>
          <a:bodyPr/>
          <a:lstStyle>
            <a:lvl1pPr>
              <a:defRPr sz="5000">
                <a:solidFill>
                  <a:srgbClr val="FFFFFF"/>
                </a:solidFill>
              </a:defRPr>
            </a:lvl1pPr>
          </a:lstStyle>
          <a:p>
            <a:r>
              <a:rPr lang="cs-CZ"/>
              <a:t>Klepnutím lze upravit styl předlohy nadpisů.</a:t>
            </a:r>
          </a:p>
        </p:txBody>
      </p:sp>
      <p:sp>
        <p:nvSpPr>
          <p:cNvPr id="125972" name="Rectangle 20"/>
          <p:cNvSpPr>
            <a:spLocks noGrp="1" noChangeArrowheads="1"/>
          </p:cNvSpPr>
          <p:nvPr>
            <p:ph type="subTitle" idx="1"/>
          </p:nvPr>
        </p:nvSpPr>
        <p:spPr>
          <a:xfrm>
            <a:off x="2971800" y="4267200"/>
            <a:ext cx="6019800" cy="1752600"/>
          </a:xfrm>
        </p:spPr>
        <p:txBody>
          <a:bodyPr/>
          <a:lstStyle>
            <a:lvl1pPr marL="0" indent="0">
              <a:buFont typeface="Wingdings" pitchFamily="2" charset="2"/>
              <a:buNone/>
              <a:defRPr sz="3400"/>
            </a:lvl1pPr>
          </a:lstStyle>
          <a:p>
            <a:r>
              <a:rPr lang="cs-CZ"/>
              <a:t>Klepnutím lze upravit styl předlohy podnadpisů.</a:t>
            </a:r>
          </a:p>
        </p:txBody>
      </p:sp>
      <p:sp>
        <p:nvSpPr>
          <p:cNvPr id="18" name="Rectangle 16"/>
          <p:cNvSpPr>
            <a:spLocks noGrp="1" noChangeArrowheads="1"/>
          </p:cNvSpPr>
          <p:nvPr>
            <p:ph type="dt" sz="half" idx="10"/>
          </p:nvPr>
        </p:nvSpPr>
        <p:spPr>
          <a:xfrm>
            <a:off x="457200" y="6248400"/>
            <a:ext cx="2133600" cy="4572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4FC42AC-47EA-47FF-9022-DF04C67A3246}" type="datetimeFigureOut">
              <a:rPr lang="cs-CZ">
                <a:solidFill>
                  <a:srgbClr val="000000"/>
                </a:solidFill>
              </a:rPr>
              <a:pPr>
                <a:defRPr/>
              </a:pPr>
              <a:t>23. 11. 2013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19" name="Rectangle 17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20" name="Rectangle 18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15EB1DF2-D640-42F6-B75E-FE1BABE54D0E}" type="slidenum">
              <a:rPr lang="cs-CZ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19925680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2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Rectangle 3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5800A084-4F6B-41E4-BDB0-A4C53E33314F}" type="slidenum">
              <a:rPr lang="cs-CZ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Rectangle 16"/>
          <p:cNvSpPr>
            <a:spLocks noGrp="1" noChangeArrowheads="1"/>
          </p:cNvSpPr>
          <p:nvPr>
            <p:ph type="dt" sz="half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B3788DA-AB59-4C0C-9D6A-E11664BFF7C9}" type="datetimeFigureOut">
              <a:rPr lang="cs-CZ">
                <a:solidFill>
                  <a:srgbClr val="000000"/>
                </a:solidFill>
              </a:rPr>
              <a:pPr>
                <a:defRPr/>
              </a:pPr>
              <a:t>23. 11. 2013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29183138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2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Rectangle 2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Rectangle 3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889AE91C-871D-420B-BC17-5FC225D2CAB0}" type="slidenum">
              <a:rPr lang="cs-CZ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Rectangle 16"/>
          <p:cNvSpPr>
            <a:spLocks noGrp="1" noChangeArrowheads="1"/>
          </p:cNvSpPr>
          <p:nvPr>
            <p:ph type="dt" sz="half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2B628EA-D1C7-4E12-8E52-696613C50AA9}" type="datetimeFigureOut">
              <a:rPr lang="cs-CZ">
                <a:solidFill>
                  <a:srgbClr val="000000"/>
                </a:solidFill>
              </a:rPr>
              <a:pPr>
                <a:defRPr/>
              </a:pPr>
              <a:t>23. 11. 2013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86200538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81200"/>
            <a:ext cx="4038600" cy="38862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81200"/>
            <a:ext cx="4038600" cy="38862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2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Rectangle 3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2248B633-4053-4B63-9D9E-FE083759C7C7}" type="slidenum">
              <a:rPr lang="cs-CZ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7" name="Rectangle 16"/>
          <p:cNvSpPr>
            <a:spLocks noGrp="1" noChangeArrowheads="1"/>
          </p:cNvSpPr>
          <p:nvPr>
            <p:ph type="dt" sz="half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10800EE-DCE2-44A4-94D6-7734811748AA}" type="datetimeFigureOut">
              <a:rPr lang="cs-CZ">
                <a:solidFill>
                  <a:srgbClr val="000000"/>
                </a:solidFill>
              </a:rPr>
              <a:pPr>
                <a:defRPr/>
              </a:pPr>
              <a:t>23. 11. 2013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83397507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6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6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2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8" name="Rectangle 3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0A24E128-D83E-47F7-8DB0-B29078681249}" type="slidenum">
              <a:rPr lang="cs-CZ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9" name="Rectangle 16"/>
          <p:cNvSpPr>
            <a:spLocks noGrp="1" noChangeArrowheads="1"/>
          </p:cNvSpPr>
          <p:nvPr>
            <p:ph type="dt" sz="half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EFED5AC-7E5F-487A-A99F-F46F2BA87C3A}" type="datetimeFigureOut">
              <a:rPr lang="cs-CZ">
                <a:solidFill>
                  <a:srgbClr val="000000"/>
                </a:solidFill>
              </a:rPr>
              <a:pPr>
                <a:defRPr/>
              </a:pPr>
              <a:t>23. 11. 2013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41608079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Rectangle 2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4" name="Rectangle 3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EF7CA029-B106-49F6-84FC-F95DE2B11E4B}" type="slidenum">
              <a:rPr lang="cs-CZ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Rectangle 16"/>
          <p:cNvSpPr>
            <a:spLocks noGrp="1" noChangeArrowheads="1"/>
          </p:cNvSpPr>
          <p:nvPr>
            <p:ph type="dt" sz="half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E6F32D5-4465-437D-9063-4E08D26604C9}" type="datetimeFigureOut">
              <a:rPr lang="cs-CZ">
                <a:solidFill>
                  <a:srgbClr val="000000"/>
                </a:solidFill>
              </a:rPr>
              <a:pPr>
                <a:defRPr/>
              </a:pPr>
              <a:t>23. 11. 2013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65488103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3" name="Rectangle 3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CF588EE0-563A-4222-89AD-422BD345FBDE}" type="slidenum">
              <a:rPr lang="cs-CZ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4" name="Rectangle 16"/>
          <p:cNvSpPr>
            <a:spLocks noGrp="1" noChangeArrowheads="1"/>
          </p:cNvSpPr>
          <p:nvPr>
            <p:ph type="dt" sz="half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0111A05-167A-4960-8497-6B7451F1AF3C}" type="datetimeFigureOut">
              <a:rPr lang="cs-CZ">
                <a:solidFill>
                  <a:srgbClr val="000000"/>
                </a:solidFill>
              </a:rPr>
              <a:pPr>
                <a:defRPr/>
              </a:pPr>
              <a:t>23. 11. 2013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23441428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1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2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1" y="1435102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2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Rectangle 3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BB9512CF-BD36-44F6-9032-E83A8A5816E8}" type="slidenum">
              <a:rPr lang="cs-CZ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7" name="Rectangle 16"/>
          <p:cNvSpPr>
            <a:spLocks noGrp="1" noChangeArrowheads="1"/>
          </p:cNvSpPr>
          <p:nvPr>
            <p:ph type="dt" sz="half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57489B9-D6A8-4E18-B3FE-2F55A66D75EE}" type="datetimeFigureOut">
              <a:rPr lang="cs-CZ">
                <a:solidFill>
                  <a:srgbClr val="000000"/>
                </a:solidFill>
              </a:rPr>
              <a:pPr>
                <a:defRPr/>
              </a:pPr>
              <a:t>23. 11. 2013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89200243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2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Rectangle 3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42ED69A4-7559-4A16-90D7-C2731EC4FF0B}" type="slidenum">
              <a:rPr lang="cs-CZ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7" name="Rectangle 16"/>
          <p:cNvSpPr>
            <a:spLocks noGrp="1" noChangeArrowheads="1"/>
          </p:cNvSpPr>
          <p:nvPr>
            <p:ph type="dt" sz="half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352BBB6-16FE-462E-8D10-43283F5F466D}" type="datetimeFigureOut">
              <a:rPr lang="cs-CZ">
                <a:solidFill>
                  <a:srgbClr val="000000"/>
                </a:solidFill>
              </a:rPr>
              <a:pPr>
                <a:defRPr/>
              </a:pPr>
              <a:t>23. 11. 2013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37785294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2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Rectangle 3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BBD123AF-AE64-4B00-895E-D643E63E6A3E}" type="slidenum">
              <a:rPr lang="cs-CZ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Rectangle 16"/>
          <p:cNvSpPr>
            <a:spLocks noGrp="1" noChangeArrowheads="1"/>
          </p:cNvSpPr>
          <p:nvPr>
            <p:ph type="dt" sz="half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9ADCDE8-A0BD-4FDA-9F99-D1E1563F7C3A}" type="datetimeFigureOut">
              <a:rPr lang="cs-CZ">
                <a:solidFill>
                  <a:srgbClr val="000000"/>
                </a:solidFill>
              </a:rPr>
              <a:pPr>
                <a:defRPr/>
              </a:pPr>
              <a:t>23. 11. 2013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01763368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457200"/>
            <a:ext cx="2057400" cy="5410200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457200"/>
            <a:ext cx="6019800" cy="5410200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2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Rectangle 3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7D51DF62-A980-43D9-B578-7C25E9397CE4}" type="slidenum">
              <a:rPr lang="cs-CZ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Rectangle 16"/>
          <p:cNvSpPr>
            <a:spLocks noGrp="1" noChangeArrowheads="1"/>
          </p:cNvSpPr>
          <p:nvPr>
            <p:ph type="dt" sz="half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AE10758-3389-422A-ACEF-DA6CB0CB37DC}" type="datetimeFigureOut">
              <a:rPr lang="cs-CZ">
                <a:solidFill>
                  <a:srgbClr val="000000"/>
                </a:solidFill>
              </a:rPr>
              <a:pPr>
                <a:defRPr/>
              </a:pPr>
              <a:t>23. 11. 2013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26091600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Only" preserve="1">
  <p:cSld name="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/>
          </p:nvPr>
        </p:nvSpPr>
        <p:spPr>
          <a:xfrm>
            <a:off x="457200" y="457200"/>
            <a:ext cx="8229600" cy="54102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3" name="Rectangle 2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4" name="Rectangle 3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9BCCA6BA-9403-4ECF-B00B-7550D7270AF1}" type="slidenum">
              <a:rPr lang="cs-CZ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Rectangle 16"/>
          <p:cNvSpPr>
            <a:spLocks noGrp="1" noChangeArrowheads="1"/>
          </p:cNvSpPr>
          <p:nvPr>
            <p:ph type="dt" sz="half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E0D213C-279D-4FE3-B6AB-F9CA4CE5801B}" type="datetimeFigureOut">
              <a:rPr lang="cs-CZ">
                <a:solidFill>
                  <a:srgbClr val="000000"/>
                </a:solidFill>
              </a:rPr>
              <a:pPr>
                <a:defRPr/>
              </a:pPr>
              <a:t>23. 11. 2013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94677462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tbl" preserve="1">
  <p:cSld name="Nadpis a tabulk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457200"/>
            <a:ext cx="8229600" cy="1371600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abulku 2"/>
          <p:cNvSpPr>
            <a:spLocks noGrp="1"/>
          </p:cNvSpPr>
          <p:nvPr>
            <p:ph type="tbl" idx="1"/>
          </p:nvPr>
        </p:nvSpPr>
        <p:spPr>
          <a:xfrm>
            <a:off x="457200" y="1981200"/>
            <a:ext cx="8229600" cy="3886200"/>
          </a:xfrm>
        </p:spPr>
        <p:txBody>
          <a:bodyPr/>
          <a:lstStyle/>
          <a:p>
            <a:pPr lvl="0"/>
            <a:endParaRPr lang="cs-CZ" noProof="0" smtClean="0"/>
          </a:p>
        </p:txBody>
      </p:sp>
      <p:sp>
        <p:nvSpPr>
          <p:cNvPr id="4" name="Rectangle 2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Rectangle 3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A46121F2-AAE0-4C0C-80EA-CE5EA9973146}" type="slidenum">
              <a:rPr lang="cs-CZ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Rectangle 16"/>
          <p:cNvSpPr>
            <a:spLocks noGrp="1" noChangeArrowheads="1"/>
          </p:cNvSpPr>
          <p:nvPr>
            <p:ph type="dt" sz="half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3CE1A6A-3A87-4371-B5F2-4A7F0C99BC8A}" type="datetimeFigureOut">
              <a:rPr lang="cs-CZ">
                <a:solidFill>
                  <a:srgbClr val="000000"/>
                </a:solidFill>
              </a:rPr>
              <a:pPr>
                <a:defRPr/>
              </a:pPr>
              <a:t>23. 11. 2013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0584936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0.xml"/><Relationship Id="rId13" Type="http://schemas.openxmlformats.org/officeDocument/2006/relationships/slideLayout" Target="../slideLayouts/slideLayout25.xml"/><Relationship Id="rId3" Type="http://schemas.openxmlformats.org/officeDocument/2006/relationships/slideLayout" Target="../slideLayouts/slideLayout15.xml"/><Relationship Id="rId7" Type="http://schemas.openxmlformats.org/officeDocument/2006/relationships/slideLayout" Target="../slideLayouts/slideLayout19.xml"/><Relationship Id="rId12" Type="http://schemas.openxmlformats.org/officeDocument/2006/relationships/slideLayout" Target="../slideLayouts/slideLayout24.xml"/><Relationship Id="rId2" Type="http://schemas.openxmlformats.org/officeDocument/2006/relationships/slideLayout" Target="../slideLayouts/slideLayout14.xml"/><Relationship Id="rId1" Type="http://schemas.openxmlformats.org/officeDocument/2006/relationships/slideLayout" Target="../slideLayouts/slideLayout13.xml"/><Relationship Id="rId6" Type="http://schemas.openxmlformats.org/officeDocument/2006/relationships/slideLayout" Target="../slideLayouts/slideLayout18.xml"/><Relationship Id="rId11" Type="http://schemas.openxmlformats.org/officeDocument/2006/relationships/slideLayout" Target="../slideLayouts/slideLayout23.xml"/><Relationship Id="rId5" Type="http://schemas.openxmlformats.org/officeDocument/2006/relationships/slideLayout" Target="../slideLayouts/slideLayout17.xml"/><Relationship Id="rId10" Type="http://schemas.openxmlformats.org/officeDocument/2006/relationships/slideLayout" Target="../slideLayouts/slideLayout22.xml"/><Relationship Id="rId4" Type="http://schemas.openxmlformats.org/officeDocument/2006/relationships/slideLayout" Target="../slideLayouts/slideLayout16.xml"/><Relationship Id="rId9" Type="http://schemas.openxmlformats.org/officeDocument/2006/relationships/slideLayout" Target="../slideLayouts/slideLayout21.xml"/><Relationship Id="rId14" Type="http://schemas.openxmlformats.org/officeDocument/2006/relationships/theme" Target="../theme/theme2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pattFill prst="zigZag">
          <a:fgClr>
            <a:schemeClr val="accent6">
              <a:lumMod val="50000"/>
            </a:schemeClr>
          </a:fgClr>
          <a:bgClr>
            <a:schemeClr val="bg1"/>
          </a:bgClr>
        </a:patt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23. 11. 2013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4930" name="Rectangle 2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ctr">
              <a:defRPr sz="1200">
                <a:latin typeface="Arial" charset="0"/>
                <a:cs typeface="Arial" charset="0"/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124931" name="Rectangle 3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8400"/>
            <a:ext cx="2133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>
                <a:latin typeface="Arial Black" panose="020B0A04020102020204" pitchFamily="34" charset="0"/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fld id="{E798A5DF-A385-436D-A0BB-27D49E2F0E35}" type="slidenum">
              <a:rPr lang="cs-CZ" smtClean="0">
                <a:solidFill>
                  <a:srgbClr val="000000"/>
                </a:solidFill>
                <a:cs typeface="Arial" panose="020B0604020202020204" pitchFamily="34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‹#›</a:t>
            </a:fld>
            <a:endParaRPr lang="cs-CZ" smtClean="0">
              <a:solidFill>
                <a:srgbClr val="000000"/>
              </a:solidFill>
              <a:cs typeface="Arial" panose="020B0604020202020204" pitchFamily="34" charset="0"/>
            </a:endParaRPr>
          </a:p>
        </p:txBody>
      </p:sp>
      <p:grpSp>
        <p:nvGrpSpPr>
          <p:cNvPr id="1028" name="Group 4"/>
          <p:cNvGrpSpPr>
            <a:grpSpLocks/>
          </p:cNvGrpSpPr>
          <p:nvPr/>
        </p:nvGrpSpPr>
        <p:grpSpPr bwMode="auto">
          <a:xfrm>
            <a:off x="0" y="0"/>
            <a:ext cx="9144000" cy="546100"/>
            <a:chOff x="0" y="0"/>
            <a:chExt cx="5760" cy="344"/>
          </a:xfrm>
        </p:grpSpPr>
        <p:sp>
          <p:nvSpPr>
            <p:cNvPr id="124933" name="Rectangle 5"/>
            <p:cNvSpPr>
              <a:spLocks noChangeArrowheads="1"/>
            </p:cNvSpPr>
            <p:nvPr/>
          </p:nvSpPr>
          <p:spPr bwMode="auto">
            <a:xfrm>
              <a:off x="0" y="0"/>
              <a:ext cx="180" cy="336"/>
            </a:xfrm>
            <a:prstGeom prst="rect">
              <a:avLst/>
            </a:prstGeom>
            <a:gradFill rotWithShape="0">
              <a:gsLst>
                <a:gs pos="0">
                  <a:schemeClr val="folHlink"/>
                </a:gs>
                <a:gs pos="100000">
                  <a:schemeClr val="bg1"/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 sz="2400">
                <a:solidFill>
                  <a:srgbClr val="000000"/>
                </a:solidFill>
                <a:latin typeface="Times New Roman" pitchFamily="18" charset="0"/>
                <a:cs typeface="Arial" charset="0"/>
              </a:endParaRPr>
            </a:p>
          </p:txBody>
        </p:sp>
        <p:sp>
          <p:nvSpPr>
            <p:cNvPr id="124934" name="Rectangle 6"/>
            <p:cNvSpPr>
              <a:spLocks noChangeArrowheads="1"/>
            </p:cNvSpPr>
            <p:nvPr/>
          </p:nvSpPr>
          <p:spPr bwMode="auto">
            <a:xfrm>
              <a:off x="260" y="85"/>
              <a:ext cx="5500" cy="173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1"/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 sz="2400">
                <a:solidFill>
                  <a:srgbClr val="000000"/>
                </a:solidFill>
                <a:latin typeface="Times New Roman" pitchFamily="18" charset="0"/>
                <a:cs typeface="Arial" charset="0"/>
              </a:endParaRPr>
            </a:p>
          </p:txBody>
        </p:sp>
        <p:sp>
          <p:nvSpPr>
            <p:cNvPr id="124935" name="Rectangle 7"/>
            <p:cNvSpPr>
              <a:spLocks noChangeArrowheads="1"/>
            </p:cNvSpPr>
            <p:nvPr/>
          </p:nvSpPr>
          <p:spPr bwMode="auto">
            <a:xfrm>
              <a:off x="258" y="85"/>
              <a:ext cx="87" cy="89"/>
            </a:xfrm>
            <a:prstGeom prst="rect">
              <a:avLst/>
            </a:prstGeom>
            <a:solidFill>
              <a:schemeClr val="folHlink"/>
            </a:soli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B2DFFF"/>
                </a:solidFill>
                <a:cs typeface="Arial" charset="0"/>
              </a:endParaRPr>
            </a:p>
          </p:txBody>
        </p:sp>
        <p:sp>
          <p:nvSpPr>
            <p:cNvPr id="124936" name="Rectangle 8"/>
            <p:cNvSpPr>
              <a:spLocks noChangeArrowheads="1"/>
            </p:cNvSpPr>
            <p:nvPr/>
          </p:nvSpPr>
          <p:spPr bwMode="auto">
            <a:xfrm>
              <a:off x="345" y="0"/>
              <a:ext cx="88" cy="87"/>
            </a:xfrm>
            <a:prstGeom prst="rect">
              <a:avLst/>
            </a:prstGeom>
            <a:solidFill>
              <a:schemeClr val="folHlink"/>
            </a:soli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B2DFFF"/>
                </a:solidFill>
                <a:cs typeface="Arial" charset="0"/>
              </a:endParaRPr>
            </a:p>
          </p:txBody>
        </p:sp>
        <p:sp>
          <p:nvSpPr>
            <p:cNvPr id="124937" name="Rectangle 9"/>
            <p:cNvSpPr>
              <a:spLocks noChangeArrowheads="1"/>
            </p:cNvSpPr>
            <p:nvPr/>
          </p:nvSpPr>
          <p:spPr bwMode="auto">
            <a:xfrm>
              <a:off x="345" y="85"/>
              <a:ext cx="88" cy="89"/>
            </a:xfrm>
            <a:prstGeom prst="rect">
              <a:avLst/>
            </a:prstGeom>
            <a:solidFill>
              <a:schemeClr val="accent2"/>
            </a:soli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40AFFF"/>
                </a:solidFill>
                <a:cs typeface="Arial" charset="0"/>
              </a:endParaRPr>
            </a:p>
          </p:txBody>
        </p:sp>
        <p:sp>
          <p:nvSpPr>
            <p:cNvPr id="124938" name="Rectangle 10"/>
            <p:cNvSpPr>
              <a:spLocks noChangeArrowheads="1"/>
            </p:cNvSpPr>
            <p:nvPr/>
          </p:nvSpPr>
          <p:spPr bwMode="auto">
            <a:xfrm>
              <a:off x="173" y="173"/>
              <a:ext cx="86" cy="87"/>
            </a:xfrm>
            <a:prstGeom prst="rect">
              <a:avLst/>
            </a:prstGeom>
            <a:solidFill>
              <a:schemeClr val="folHlink"/>
            </a:soli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B2DFFF"/>
                </a:solidFill>
                <a:cs typeface="Arial" charset="0"/>
              </a:endParaRPr>
            </a:p>
          </p:txBody>
        </p:sp>
        <p:sp>
          <p:nvSpPr>
            <p:cNvPr id="124939" name="Rectangle 11"/>
            <p:cNvSpPr>
              <a:spLocks noChangeArrowheads="1"/>
            </p:cNvSpPr>
            <p:nvPr/>
          </p:nvSpPr>
          <p:spPr bwMode="auto">
            <a:xfrm>
              <a:off x="83" y="86"/>
              <a:ext cx="89" cy="87"/>
            </a:xfrm>
            <a:prstGeom prst="rect">
              <a:avLst/>
            </a:prstGeom>
            <a:solidFill>
              <a:schemeClr val="bg2"/>
            </a:soli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 sz="2400">
                <a:solidFill>
                  <a:srgbClr val="000000"/>
                </a:solidFill>
                <a:latin typeface="Times New Roman" pitchFamily="18" charset="0"/>
                <a:cs typeface="Arial" charset="0"/>
              </a:endParaRPr>
            </a:p>
          </p:txBody>
        </p:sp>
        <p:sp>
          <p:nvSpPr>
            <p:cNvPr id="124940" name="Rectangle 12"/>
            <p:cNvSpPr>
              <a:spLocks noChangeArrowheads="1"/>
            </p:cNvSpPr>
            <p:nvPr/>
          </p:nvSpPr>
          <p:spPr bwMode="auto">
            <a:xfrm>
              <a:off x="258" y="171"/>
              <a:ext cx="87" cy="87"/>
            </a:xfrm>
            <a:prstGeom prst="rect">
              <a:avLst/>
            </a:prstGeom>
            <a:solidFill>
              <a:schemeClr val="accent2"/>
            </a:soli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40AFFF"/>
                </a:solidFill>
                <a:cs typeface="Arial" charset="0"/>
              </a:endParaRPr>
            </a:p>
          </p:txBody>
        </p:sp>
        <p:sp>
          <p:nvSpPr>
            <p:cNvPr id="124941" name="Rectangle 13"/>
            <p:cNvSpPr>
              <a:spLocks noChangeArrowheads="1"/>
            </p:cNvSpPr>
            <p:nvPr/>
          </p:nvSpPr>
          <p:spPr bwMode="auto">
            <a:xfrm>
              <a:off x="173" y="258"/>
              <a:ext cx="86" cy="86"/>
            </a:xfrm>
            <a:prstGeom prst="rect">
              <a:avLst/>
            </a:prstGeom>
            <a:solidFill>
              <a:schemeClr val="accent2"/>
            </a:soli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40AFFF"/>
                </a:solidFill>
                <a:cs typeface="Arial" charset="0"/>
              </a:endParaRPr>
            </a:p>
          </p:txBody>
        </p:sp>
      </p:grpSp>
      <p:sp>
        <p:nvSpPr>
          <p:cNvPr id="1029" name="Rectangle 14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457200"/>
            <a:ext cx="8229600" cy="1371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30" name="Rectangle 15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981200"/>
            <a:ext cx="8229600" cy="3886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124944" name="Rectangle 16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>
                <a:latin typeface="Arial" charset="0"/>
                <a:cs typeface="Arial" charset="0"/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917F0F0E-FCD2-49BF-8938-E454E341BA6E}" type="datetimeFigureOut">
              <a:rPr lang="cs-CZ">
                <a:solidFill>
                  <a:srgbClr val="000000"/>
                </a:solidFill>
              </a:rPr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23. 11. 2013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8593262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  <p:sldLayoutId id="2147483663" r:id="rId2"/>
    <p:sldLayoutId id="2147483664" r:id="rId3"/>
    <p:sldLayoutId id="2147483665" r:id="rId4"/>
    <p:sldLayoutId id="2147483666" r:id="rId5"/>
    <p:sldLayoutId id="2147483667" r:id="rId6"/>
    <p:sldLayoutId id="2147483668" r:id="rId7"/>
    <p:sldLayoutId id="2147483669" r:id="rId8"/>
    <p:sldLayoutId id="2147483670" r:id="rId9"/>
    <p:sldLayoutId id="2147483671" r:id="rId10"/>
    <p:sldLayoutId id="2147483672" r:id="rId11"/>
    <p:sldLayoutId id="2147483673" r:id="rId12"/>
    <p:sldLayoutId id="2147483674" r:id="rId13"/>
  </p:sldLayoutIdLst>
  <p:txStyles>
    <p:titleStyle>
      <a:lvl1pPr algn="l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+mj-lt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charset="0"/>
          <a:cs typeface="Arial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charset="0"/>
          <a:cs typeface="Arial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charset="0"/>
          <a:cs typeface="Arial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charset="0"/>
          <a:cs typeface="Arial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charset="0"/>
          <a:cs typeface="Arial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charset="0"/>
          <a:cs typeface="Arial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charset="0"/>
          <a:cs typeface="Arial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charset="0"/>
          <a:cs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lr>
          <a:schemeClr val="bg2"/>
        </a:buClr>
        <a:buSzPct val="75000"/>
        <a:buFont typeface="Wingdings" panose="05000000000000000000" pitchFamily="2" charset="2"/>
        <a:buChar char="n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lr>
          <a:schemeClr val="accent2"/>
        </a:buClr>
        <a:buSzPct val="80000"/>
        <a:buFont typeface="Wingdings" panose="05000000000000000000" pitchFamily="2" charset="2"/>
        <a:buChar char="¨"/>
        <a:defRPr sz="2800">
          <a:solidFill>
            <a:schemeClr val="tx1"/>
          </a:solidFill>
          <a:latin typeface="+mn-lt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lr>
          <a:schemeClr val="bg2"/>
        </a:buClr>
        <a:buSzPct val="65000"/>
        <a:buFont typeface="Wingdings" panose="05000000000000000000" pitchFamily="2" charset="2"/>
        <a:buChar char="n"/>
        <a:defRPr sz="2400">
          <a:solidFill>
            <a:schemeClr val="tx1"/>
          </a:solidFill>
          <a:latin typeface="+mn-lt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lr>
          <a:schemeClr val="accent2"/>
        </a:buClr>
        <a:buSzPct val="70000"/>
        <a:buFont typeface="Wingdings" panose="05000000000000000000" pitchFamily="2" charset="2"/>
        <a:buChar char="¨"/>
        <a:defRPr sz="2000">
          <a:solidFill>
            <a:schemeClr val="tx1"/>
          </a:solidFill>
          <a:latin typeface="+mn-lt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lr>
          <a:schemeClr val="bg2"/>
        </a:buClr>
        <a:buFont typeface="Wingdings" panose="05000000000000000000" pitchFamily="2" charset="2"/>
        <a:buChar char="§"/>
        <a:defRPr sz="2000">
          <a:solidFill>
            <a:schemeClr val="tx1"/>
          </a:solidFill>
          <a:latin typeface="+mn-lt"/>
          <a:cs typeface="+mn-cs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lr>
          <a:schemeClr val="bg2"/>
        </a:buClr>
        <a:buFont typeface="Wingdings" pitchFamily="2" charset="2"/>
        <a:buChar char="§"/>
        <a:defRPr sz="2000">
          <a:solidFill>
            <a:schemeClr val="tx1"/>
          </a:solidFill>
          <a:latin typeface="+mn-lt"/>
          <a:cs typeface="+mn-cs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lr>
          <a:schemeClr val="bg2"/>
        </a:buClr>
        <a:buFont typeface="Wingdings" pitchFamily="2" charset="2"/>
        <a:buChar char="§"/>
        <a:defRPr sz="2000">
          <a:solidFill>
            <a:schemeClr val="tx1"/>
          </a:solidFill>
          <a:latin typeface="+mn-lt"/>
          <a:cs typeface="+mn-cs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lr>
          <a:schemeClr val="bg2"/>
        </a:buClr>
        <a:buFont typeface="Wingdings" pitchFamily="2" charset="2"/>
        <a:buChar char="§"/>
        <a:defRPr sz="2000">
          <a:solidFill>
            <a:schemeClr val="tx1"/>
          </a:solidFill>
          <a:latin typeface="+mn-lt"/>
          <a:cs typeface="+mn-cs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lr>
          <a:schemeClr val="bg2"/>
        </a:buClr>
        <a:buFont typeface="Wingdings" pitchFamily="2" charset="2"/>
        <a:buChar char="§"/>
        <a:defRPr sz="2000">
          <a:solidFill>
            <a:schemeClr val="tx1"/>
          </a:solidFill>
          <a:latin typeface="+mn-lt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hyperlink" Target="http://upload.wikimedia.org/wikipedia/commons/thumb/e/e3/Queen_Victoria_by_Bassano.jpg/425px-Queen_Victoria_by_Bassano.jpg" TargetMode="External"/><Relationship Id="rId1" Type="http://schemas.openxmlformats.org/officeDocument/2006/relationships/slideLayout" Target="../slideLayouts/slideLayout1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7208" name="Group 40"/>
          <p:cNvGraphicFramePr>
            <a:graphicFrameLocks noGrp="1"/>
          </p:cNvGraphicFramePr>
          <p:nvPr>
            <p:ph/>
            <p:extLst>
              <p:ext uri="{D42A27DB-BD31-4B8C-83A1-F6EECF244321}">
                <p14:modId xmlns:p14="http://schemas.microsoft.com/office/powerpoint/2010/main" val="3664183915"/>
              </p:ext>
            </p:extLst>
          </p:nvPr>
        </p:nvGraphicFramePr>
        <p:xfrm>
          <a:off x="468313" y="1268413"/>
          <a:ext cx="8229600" cy="4080196"/>
        </p:xfrm>
        <a:graphic>
          <a:graphicData uri="http://schemas.openxmlformats.org/drawingml/2006/table">
            <a:tbl>
              <a:tblPr/>
              <a:tblGrid>
                <a:gridCol w="2016125"/>
                <a:gridCol w="6213475"/>
              </a:tblGrid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Arial" charset="0"/>
                          <a:cs typeface="Arial" charset="0"/>
                        </a:rPr>
                        <a:t>Číslo projektu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CZ.1.07/1.5.00/34.0969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</a:tr>
              <a:tr h="4159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školy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Gymnázium Česká a Olympijských nadějí, České Budějovice, Česká 64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materiálu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5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Viktoriánská Anglie I.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Autor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5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Mgr. Klára Jarošová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Tematický okruh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5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19.století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Ročník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5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kvarta/ třetí ročník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Datum tvorby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5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23.11.2013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Anotace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Prezentace slouží jako doprovod k výkladu tématu, popř. opakování na interaktivní tabuli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</a:tr>
              <a:tr h="4524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Metodický pokyn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buNone/>
                        <a:tabLst/>
                        <a:defRPr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Prezentace je určena k doplnění výkladu o viktoriánské Anglii popř. opakování na interaktivní tabuli. Řešení úkolů je součástí prezentace.</a:t>
                      </a:r>
                    </a:p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buNone/>
                        <a:tabLst/>
                      </a:pP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</a:tr>
              <a:tr h="452438">
                <a:tc gridSpan="2"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Pokud není uvedeno jinak, použitý materiál je z vlastních zdrojů autora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7205" name="Picture 46" descr="logo_pruhl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956550" y="260350"/>
            <a:ext cx="857250" cy="857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8" name="Rectangle 45"/>
          <p:cNvSpPr>
            <a:spLocks noChangeArrowheads="1"/>
          </p:cNvSpPr>
          <p:nvPr/>
        </p:nvSpPr>
        <p:spPr bwMode="auto">
          <a:xfrm>
            <a:off x="1979613" y="620713"/>
            <a:ext cx="5040312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>
              <a:defRPr/>
            </a:pPr>
            <a:r>
              <a:rPr lang="cs-CZ" b="1" dirty="0">
                <a:latin typeface="+mj-lt"/>
              </a:rPr>
              <a:t>DIGITÁLNÍ UČEBNÍ MATERIÁL</a:t>
            </a:r>
          </a:p>
        </p:txBody>
      </p:sp>
      <p:pic>
        <p:nvPicPr>
          <p:cNvPr id="7209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763713" y="5229225"/>
            <a:ext cx="6081712" cy="14859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27929430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3568" y="2564904"/>
            <a:ext cx="7772400" cy="1470025"/>
          </a:xfrm>
        </p:spPr>
        <p:txBody>
          <a:bodyPr>
            <a:noAutofit/>
          </a:bodyPr>
          <a:lstStyle/>
          <a:p>
            <a:r>
              <a:rPr lang="cs-CZ" sz="8000" dirty="0" smtClean="0">
                <a:solidFill>
                  <a:schemeClr val="accent6">
                    <a:lumMod val="50000"/>
                  </a:schemeClr>
                </a:solidFill>
                <a:latin typeface="Algerian" panose="04020705040A02060702" pitchFamily="82" charset="0"/>
              </a:rPr>
              <a:t>VIKTORIÁNSKÁ ANGLIE</a:t>
            </a:r>
            <a:endParaRPr lang="cs-CZ" sz="8000" dirty="0">
              <a:solidFill>
                <a:schemeClr val="accent6">
                  <a:lumMod val="50000"/>
                </a:schemeClr>
              </a:solidFill>
              <a:latin typeface="Algerian" panose="04020705040A02060702" pitchFamily="82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4437112"/>
            <a:ext cx="6400800" cy="1201688"/>
          </a:xfrm>
        </p:spPr>
        <p:txBody>
          <a:bodyPr>
            <a:normAutofit/>
          </a:bodyPr>
          <a:lstStyle/>
          <a:p>
            <a:r>
              <a:rPr lang="cs-CZ" sz="7200" dirty="0" smtClean="0">
                <a:solidFill>
                  <a:schemeClr val="accent6">
                    <a:lumMod val="50000"/>
                  </a:schemeClr>
                </a:solidFill>
                <a:latin typeface="Algerian" panose="04020705040A02060702" pitchFamily="82" charset="0"/>
              </a:rPr>
              <a:t>I.</a:t>
            </a:r>
            <a:endParaRPr lang="cs-CZ" sz="7200" dirty="0">
              <a:solidFill>
                <a:schemeClr val="accent6">
                  <a:lumMod val="50000"/>
                </a:schemeClr>
              </a:solidFill>
              <a:latin typeface="Algerian" panose="04020705040A02060702" pitchFamily="82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9466090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5559" y="1412776"/>
            <a:ext cx="3248199" cy="458569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accent6">
                    <a:lumMod val="50000"/>
                  </a:schemeClr>
                </a:solidFill>
                <a:latin typeface="Algerian" panose="04020705040A02060702" pitchFamily="82" charset="0"/>
              </a:rPr>
              <a:t>KRÁLOVNA VIKTORIE</a:t>
            </a:r>
            <a:endParaRPr lang="cs-CZ" dirty="0">
              <a:solidFill>
                <a:schemeClr val="accent6">
                  <a:lumMod val="50000"/>
                </a:schemeClr>
              </a:solidFill>
              <a:latin typeface="Algerian" panose="04020705040A02060702" pitchFamily="82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3276558" cy="5257800"/>
          </a:xfrm>
        </p:spPr>
        <p:txBody>
          <a:bodyPr>
            <a:normAutofit lnSpcReduction="10000"/>
          </a:bodyPr>
          <a:lstStyle/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sz="1300" dirty="0" smtClean="0"/>
          </a:p>
          <a:p>
            <a:endParaRPr lang="cs-CZ" sz="1300" dirty="0"/>
          </a:p>
          <a:p>
            <a:pPr marL="0" indent="0">
              <a:buNone/>
            </a:pPr>
            <a:endParaRPr lang="cs-CZ" sz="1300" dirty="0"/>
          </a:p>
          <a:p>
            <a:pPr marL="0" indent="0">
              <a:buNone/>
            </a:pPr>
            <a:r>
              <a:rPr lang="cs-CZ" sz="1300" dirty="0" smtClean="0"/>
              <a:t>http</a:t>
            </a:r>
            <a:r>
              <a:rPr lang="cs-CZ" sz="1300" dirty="0"/>
              <a:t>://upload.wikimedia.org/wikipedia/commons/thumb/e/e3/Queen_Victoria_by_Bassano.jpg/425px-Queen_Victoria_by_Bassano.jpg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3923928" y="1665674"/>
            <a:ext cx="5220072" cy="48320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cs-CZ" sz="2800" dirty="0" smtClean="0"/>
              <a:t>vládla od roku </a:t>
            </a:r>
            <a:r>
              <a:rPr lang="cs-CZ" sz="2800" dirty="0" smtClean="0">
                <a:solidFill>
                  <a:schemeClr val="accent6">
                    <a:lumMod val="50000"/>
                  </a:schemeClr>
                </a:solidFill>
              </a:rPr>
              <a:t>1837</a:t>
            </a:r>
            <a:r>
              <a:rPr lang="cs-CZ" sz="2800" dirty="0" smtClean="0"/>
              <a:t> celých </a:t>
            </a:r>
            <a:r>
              <a:rPr lang="cs-CZ" sz="2800" dirty="0" smtClean="0">
                <a:solidFill>
                  <a:schemeClr val="accent6">
                    <a:lumMod val="50000"/>
                  </a:schemeClr>
                </a:solidFill>
              </a:rPr>
              <a:t>63 let a 7 měsíců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s-CZ" sz="2800" dirty="0"/>
              <a:t>z</a:t>
            </a:r>
            <a:r>
              <a:rPr lang="cs-CZ" sz="2800" dirty="0" smtClean="0"/>
              <a:t>a její vlády největší rozkvět a sláva Británie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s-CZ" sz="2800" dirty="0"/>
              <a:t>j</a:t>
            </a:r>
            <a:r>
              <a:rPr lang="cs-CZ" sz="2800" dirty="0" smtClean="0"/>
              <a:t>ejí manžel </a:t>
            </a:r>
            <a:r>
              <a:rPr lang="cs-CZ" sz="2800" dirty="0" smtClean="0">
                <a:solidFill>
                  <a:schemeClr val="accent6">
                    <a:lumMod val="50000"/>
                  </a:schemeClr>
                </a:solidFill>
              </a:rPr>
              <a:t>princ Albert </a:t>
            </a:r>
            <a:r>
              <a:rPr lang="cs-CZ" sz="2800" dirty="0" smtClean="0"/>
              <a:t>zemřel na tyfus v roce 1861 a Viktorie za něj držela smutek zbytek života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s-CZ" sz="2800" dirty="0"/>
              <a:t>s</a:t>
            </a:r>
            <a:r>
              <a:rPr lang="cs-CZ" sz="2800" dirty="0" smtClean="0"/>
              <a:t>vých 9 dětí a 42 vnoučat provdala a oženila do celé Evropě – </a:t>
            </a:r>
            <a:r>
              <a:rPr lang="cs-CZ" sz="2800" i="1" dirty="0" smtClean="0"/>
              <a:t>evropská babička</a:t>
            </a:r>
            <a:endParaRPr lang="cs-CZ" sz="2800" i="1" dirty="0"/>
          </a:p>
        </p:txBody>
      </p:sp>
    </p:spTree>
    <p:extLst>
      <p:ext uri="{BB962C8B-B14F-4D97-AF65-F5344CB8AC3E}">
        <p14:creationId xmlns:p14="http://schemas.microsoft.com/office/powerpoint/2010/main" val="7267718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>
                <a:solidFill>
                  <a:schemeClr val="accent6">
                    <a:lumMod val="50000"/>
                  </a:schemeClr>
                </a:solidFill>
                <a:latin typeface="Algerian" panose="04020705040A02060702" pitchFamily="82" charset="0"/>
              </a:rPr>
              <a:t>Spojené království Velké Británie</a:t>
            </a:r>
            <a:endParaRPr lang="cs-CZ" dirty="0">
              <a:solidFill>
                <a:schemeClr val="accent6">
                  <a:lumMod val="50000"/>
                </a:schemeClr>
              </a:solidFill>
              <a:latin typeface="Algerian" panose="04020705040A02060702" pitchFamily="82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Název užívaný </a:t>
            </a:r>
            <a:r>
              <a:rPr lang="cs-CZ" dirty="0" smtClean="0">
                <a:solidFill>
                  <a:schemeClr val="accent6">
                    <a:lumMod val="50000"/>
                  </a:schemeClr>
                </a:solidFill>
              </a:rPr>
              <a:t>od r.1707 </a:t>
            </a:r>
            <a:r>
              <a:rPr lang="cs-CZ" dirty="0" smtClean="0"/>
              <a:t>– formální sloučení 3 částí: 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cs-CZ" dirty="0"/>
              <a:t> </a:t>
            </a:r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</a:rPr>
              <a:t>ANGLIE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cs-CZ" b="1" dirty="0"/>
              <a:t> </a:t>
            </a:r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</a:rPr>
              <a:t>WALES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cs-CZ" dirty="0"/>
              <a:t> </a:t>
            </a:r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</a:rPr>
              <a:t>SKOTSKO</a:t>
            </a:r>
          </a:p>
          <a:p>
            <a:r>
              <a:rPr lang="cs-CZ" dirty="0" smtClean="0"/>
              <a:t>V roce 1801 bylo včleněno 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cs-CZ" dirty="0"/>
              <a:t> </a:t>
            </a:r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</a:rPr>
              <a:t>IRSKO</a:t>
            </a:r>
            <a:endParaRPr lang="cs-CZ" b="1" dirty="0">
              <a:solidFill>
                <a:schemeClr val="accent6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3947839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accent6">
                    <a:lumMod val="50000"/>
                  </a:schemeClr>
                </a:solidFill>
                <a:latin typeface="Algerian" panose="04020705040A02060702" pitchFamily="82" charset="0"/>
              </a:rPr>
              <a:t>MOC VE STÁTĚ</a:t>
            </a:r>
            <a:endParaRPr lang="cs-CZ" dirty="0">
              <a:solidFill>
                <a:schemeClr val="accent6">
                  <a:lumMod val="50000"/>
                </a:schemeClr>
              </a:solidFill>
              <a:latin typeface="Algerian" panose="04020705040A02060702" pitchFamily="82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Výkonnou moc má vláda s ministerským předsedou v čele a je odpovědná parlamentu</a:t>
            </a:r>
          </a:p>
          <a:p>
            <a:pPr marL="0" indent="0" algn="ctr">
              <a:buNone/>
            </a:pPr>
            <a:r>
              <a:rPr lang="cs-CZ" sz="2200" i="1" dirty="0" smtClean="0"/>
              <a:t>Jak se nazývá tato forma vlády?</a:t>
            </a:r>
          </a:p>
          <a:p>
            <a:pPr marL="0" indent="0" algn="ctr">
              <a:buNone/>
            </a:pPr>
            <a:r>
              <a:rPr lang="cs-CZ" b="1" dirty="0">
                <a:solidFill>
                  <a:schemeClr val="accent6">
                    <a:lumMod val="50000"/>
                  </a:schemeClr>
                </a:solidFill>
              </a:rPr>
              <a:t>PARLAMENTNÍ DEMOKRACIE</a:t>
            </a:r>
          </a:p>
          <a:p>
            <a:r>
              <a:rPr lang="cs-CZ" dirty="0" smtClean="0"/>
              <a:t>Panovnice stát pouze reprezentuje, její moc je omezena ústavou</a:t>
            </a:r>
          </a:p>
          <a:p>
            <a:pPr marL="0" indent="0" algn="ctr">
              <a:buNone/>
            </a:pPr>
            <a:r>
              <a:rPr lang="cs-CZ" sz="2400" i="1" dirty="0" smtClean="0"/>
              <a:t>Jak nazýváme tento systém?</a:t>
            </a:r>
          </a:p>
          <a:p>
            <a:pPr marL="0" indent="0" algn="ctr">
              <a:buNone/>
            </a:pPr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</a:rPr>
              <a:t>KONSTITUČNÍ MONARCHIE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0013404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260648"/>
            <a:ext cx="8229600" cy="6120680"/>
          </a:xfrm>
        </p:spPr>
        <p:txBody>
          <a:bodyPr>
            <a:normAutofit lnSpcReduction="10000"/>
          </a:bodyPr>
          <a:lstStyle/>
          <a:p>
            <a:r>
              <a:rPr lang="cs-CZ" dirty="0" smtClean="0"/>
              <a:t>Skutečná moc je v rukou bohaté aristokracie a buržoazie</a:t>
            </a:r>
          </a:p>
          <a:p>
            <a:r>
              <a:rPr lang="cs-CZ" dirty="0" smtClean="0"/>
              <a:t>O vliv v parlamentu bojují </a:t>
            </a:r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</a:rPr>
              <a:t>dvě hlavní politické strany:</a:t>
            </a:r>
            <a:endParaRPr lang="cs-CZ" b="1" dirty="0">
              <a:solidFill>
                <a:schemeClr val="accent6">
                  <a:lumMod val="50000"/>
                </a:schemeClr>
              </a:solidFill>
            </a:endParaRPr>
          </a:p>
          <a:p>
            <a:pPr>
              <a:buFont typeface="Wingdings" panose="05000000000000000000" pitchFamily="2" charset="2"/>
              <a:buChar char="v"/>
            </a:pPr>
            <a:r>
              <a:rPr lang="cs-CZ" dirty="0" smtClean="0"/>
              <a:t> Zájmy průmyslové a hospodářské buržoazie zastupuje a liberální hospodářskou a obchodní politiku bez ohledu na sociální důsledky prosazuje strana </a:t>
            </a:r>
            <a:r>
              <a:rPr lang="cs-CZ" sz="2000" i="1" dirty="0" smtClean="0"/>
              <a:t>(doplň) </a:t>
            </a:r>
          </a:p>
          <a:p>
            <a:pPr algn="ctr">
              <a:buFont typeface="Wingdings" panose="05000000000000000000" pitchFamily="2" charset="2"/>
              <a:buChar char="v"/>
            </a:pPr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</a:rPr>
              <a:t>LIBERÁLNÍ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cs-CZ" b="1" dirty="0" smtClean="0"/>
              <a:t> </a:t>
            </a:r>
            <a:r>
              <a:rPr lang="cs-CZ" dirty="0" smtClean="0"/>
              <a:t>Zájmy pozemkových vlastníků zastupuje a sociální zákony prosazuje strana</a:t>
            </a:r>
          </a:p>
          <a:p>
            <a:pPr algn="ctr">
              <a:buFont typeface="Wingdings" panose="05000000000000000000" pitchFamily="2" charset="2"/>
              <a:buChar char="v"/>
            </a:pPr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</a:rPr>
              <a:t>KONZERVATIVNÍ</a:t>
            </a:r>
            <a:endParaRPr lang="cs-CZ" b="1" dirty="0">
              <a:solidFill>
                <a:schemeClr val="accent6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0674854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260648"/>
            <a:ext cx="8229600" cy="5832648"/>
          </a:xfrm>
        </p:spPr>
        <p:txBody>
          <a:bodyPr>
            <a:normAutofit fontScale="92500" lnSpcReduction="10000"/>
          </a:bodyPr>
          <a:lstStyle/>
          <a:p>
            <a:r>
              <a:rPr lang="cs-CZ" dirty="0" smtClean="0"/>
              <a:t>Silný vliv na politiku mají i </a:t>
            </a:r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</a:rPr>
              <a:t>odborové organizace</a:t>
            </a:r>
            <a:r>
              <a:rPr lang="cs-CZ" dirty="0" smtClean="0"/>
              <a:t> – </a:t>
            </a:r>
            <a:r>
              <a:rPr lang="cs-CZ" dirty="0" smtClean="0">
                <a:solidFill>
                  <a:schemeClr val="accent6">
                    <a:lumMod val="50000"/>
                  </a:schemeClr>
                </a:solidFill>
              </a:rPr>
              <a:t>TRADE UNIONS </a:t>
            </a:r>
            <a:r>
              <a:rPr lang="cs-CZ" dirty="0" smtClean="0"/>
              <a:t>– snaží se o zlepšení pracovních i životních podmínek dělníků</a:t>
            </a:r>
          </a:p>
          <a:p>
            <a:endParaRPr lang="cs-CZ" dirty="0" smtClean="0"/>
          </a:p>
          <a:p>
            <a:pPr marL="0" indent="0" algn="ctr">
              <a:buNone/>
            </a:pPr>
            <a:r>
              <a:rPr lang="cs-CZ" sz="4000" dirty="0" smtClean="0">
                <a:solidFill>
                  <a:schemeClr val="accent6">
                    <a:lumMod val="50000"/>
                  </a:schemeClr>
                </a:solidFill>
                <a:latin typeface="Algerian" panose="04020705040A02060702" pitchFamily="82" charset="0"/>
              </a:rPr>
              <a:t>DÍLNA SVĚTA</a:t>
            </a:r>
          </a:p>
          <a:p>
            <a:r>
              <a:rPr lang="cs-CZ" dirty="0" smtClean="0"/>
              <a:t>Velká Británie je největší průmyslovou velmocí – produkuje nejvíce výrobků na světě</a:t>
            </a:r>
          </a:p>
          <a:p>
            <a:r>
              <a:rPr lang="cs-CZ" dirty="0" smtClean="0"/>
              <a:t>Středisko obchodu – prosazuje svobodný, volný obchod </a:t>
            </a:r>
            <a:r>
              <a:rPr lang="cs-CZ" sz="2000" i="1" dirty="0" smtClean="0"/>
              <a:t>Jak zní tento termín v angličtině?</a:t>
            </a:r>
          </a:p>
          <a:p>
            <a:pPr marL="0" indent="0" algn="ctr">
              <a:buNone/>
            </a:pPr>
            <a:r>
              <a:rPr lang="cs-CZ" sz="3500" b="1" dirty="0" smtClean="0">
                <a:solidFill>
                  <a:schemeClr val="accent6">
                    <a:lumMod val="50000"/>
                  </a:schemeClr>
                </a:solidFill>
              </a:rPr>
              <a:t>FREE TRADE</a:t>
            </a:r>
          </a:p>
          <a:p>
            <a:pPr marL="0" indent="0">
              <a:buNone/>
            </a:pPr>
            <a:r>
              <a:rPr lang="cs-CZ" sz="3500" dirty="0">
                <a:solidFill>
                  <a:schemeClr val="accent6">
                    <a:lumMod val="50000"/>
                  </a:schemeClr>
                </a:solidFill>
              </a:rPr>
              <a:t> </a:t>
            </a:r>
            <a:r>
              <a:rPr lang="cs-CZ" sz="3500" dirty="0" smtClean="0"/>
              <a:t>- </a:t>
            </a:r>
            <a:r>
              <a:rPr lang="cs-CZ" dirty="0" smtClean="0"/>
              <a:t>tzn. obchod je omezován pouze pravidly nabídky a poptávky – možné díky nízké konkurenci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577385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260648"/>
            <a:ext cx="8229600" cy="5904656"/>
          </a:xfrm>
        </p:spPr>
        <p:txBody>
          <a:bodyPr>
            <a:normAutofit fontScale="92500" lnSpcReduction="10000"/>
          </a:bodyPr>
          <a:lstStyle/>
          <a:p>
            <a:r>
              <a:rPr lang="cs-CZ" dirty="0" smtClean="0"/>
              <a:t>V 70. letech začínají Velké Británii konkurovat další státy, především </a:t>
            </a:r>
            <a:r>
              <a:rPr lang="cs-CZ" sz="2000" i="1" dirty="0" smtClean="0"/>
              <a:t>(doplňte)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cs-CZ" dirty="0" smtClean="0"/>
              <a:t> nově sjednocená evropská země</a:t>
            </a:r>
          </a:p>
          <a:p>
            <a:pPr marL="0" indent="0" algn="ctr">
              <a:buNone/>
            </a:pPr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</a:rPr>
              <a:t>NĚMECKO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cs-CZ" dirty="0"/>
              <a:t> </a:t>
            </a:r>
            <a:r>
              <a:rPr lang="cs-CZ" dirty="0" smtClean="0"/>
              <a:t>zámořský konkurent</a:t>
            </a:r>
          </a:p>
          <a:p>
            <a:pPr marL="0" indent="0" algn="ctr">
              <a:buNone/>
            </a:pPr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</a:rPr>
              <a:t>USA</a:t>
            </a:r>
          </a:p>
          <a:p>
            <a:pPr marL="0" indent="0">
              <a:buNone/>
            </a:pPr>
            <a:endParaRPr lang="cs-CZ" dirty="0">
              <a:solidFill>
                <a:schemeClr val="accent6">
                  <a:lumMod val="50000"/>
                </a:schemeClr>
              </a:solidFill>
            </a:endParaRPr>
          </a:p>
          <a:p>
            <a:pPr marL="0" indent="0">
              <a:buNone/>
            </a:pPr>
            <a:r>
              <a:rPr lang="cs-CZ" b="1" dirty="0" smtClean="0"/>
              <a:t>→</a:t>
            </a:r>
            <a:r>
              <a:rPr lang="cs-CZ" dirty="0" smtClean="0"/>
              <a:t> Británie se brání </a:t>
            </a:r>
            <a:r>
              <a:rPr lang="cs-CZ" dirty="0" smtClean="0">
                <a:solidFill>
                  <a:schemeClr val="accent6">
                    <a:lumMod val="50000"/>
                  </a:schemeClr>
                </a:solidFill>
              </a:rPr>
              <a:t>uvalováním cla </a:t>
            </a:r>
            <a:r>
              <a:rPr lang="cs-CZ" dirty="0" smtClean="0"/>
              <a:t>na dovážené zboží</a:t>
            </a:r>
          </a:p>
          <a:p>
            <a:pPr marL="0" indent="0" algn="ctr">
              <a:buNone/>
            </a:pPr>
            <a:r>
              <a:rPr lang="cs-CZ" sz="2200" dirty="0" smtClean="0"/>
              <a:t>Jak se anglicky řekne „bránit se“?</a:t>
            </a:r>
          </a:p>
          <a:p>
            <a:pPr marL="0" indent="0" algn="ctr">
              <a:buNone/>
            </a:pPr>
            <a:r>
              <a:rPr lang="cs-CZ" sz="3800" dirty="0" err="1">
                <a:solidFill>
                  <a:schemeClr val="accent6">
                    <a:lumMod val="50000"/>
                  </a:schemeClr>
                </a:solidFill>
              </a:rPr>
              <a:t>p</a:t>
            </a:r>
            <a:r>
              <a:rPr lang="cs-CZ" sz="3800" dirty="0" err="1" smtClean="0">
                <a:solidFill>
                  <a:schemeClr val="accent6">
                    <a:lumMod val="50000"/>
                  </a:schemeClr>
                </a:solidFill>
              </a:rPr>
              <a:t>rotect</a:t>
            </a:r>
            <a:endParaRPr lang="cs-CZ" sz="3800" dirty="0" smtClean="0">
              <a:solidFill>
                <a:schemeClr val="accent6">
                  <a:lumMod val="50000"/>
                </a:schemeClr>
              </a:solidFill>
            </a:endParaRPr>
          </a:p>
          <a:p>
            <a:pPr marL="0" indent="0" algn="ctr">
              <a:buNone/>
            </a:pPr>
            <a:r>
              <a:rPr lang="cs-CZ" sz="3800" b="1" dirty="0" smtClean="0">
                <a:solidFill>
                  <a:schemeClr val="accent6">
                    <a:lumMod val="50000"/>
                  </a:schemeClr>
                </a:solidFill>
              </a:rPr>
              <a:t>→ tzv. protekcionismus</a:t>
            </a:r>
            <a:endParaRPr lang="cs-CZ" sz="3800" b="1" dirty="0">
              <a:solidFill>
                <a:schemeClr val="accent6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9266358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accent6">
                    <a:lumMod val="50000"/>
                  </a:schemeClr>
                </a:solidFill>
                <a:latin typeface="Algerian" panose="04020705040A02060702" pitchFamily="82" charset="0"/>
              </a:rPr>
              <a:t>Zahraniční politika</a:t>
            </a:r>
            <a:endParaRPr lang="cs-CZ" dirty="0">
              <a:solidFill>
                <a:schemeClr val="accent6">
                  <a:lumMod val="50000"/>
                </a:schemeClr>
              </a:solidFill>
              <a:latin typeface="Algerian" panose="04020705040A02060702" pitchFamily="82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R.1822 vystupuje Velká Británie ze Svaté aliance</a:t>
            </a:r>
          </a:p>
          <a:p>
            <a:r>
              <a:rPr lang="cs-CZ" dirty="0" smtClean="0"/>
              <a:t>Nezapojuje se do evropských konfliktů</a:t>
            </a:r>
          </a:p>
          <a:p>
            <a:r>
              <a:rPr lang="cs-CZ" dirty="0" smtClean="0"/>
              <a:t>Prosazuje politiku tzv.</a:t>
            </a:r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</a:rPr>
              <a:t> skvělé izolace</a:t>
            </a:r>
          </a:p>
          <a:p>
            <a:pPr marL="0" indent="0" algn="ctr">
              <a:buNone/>
            </a:pPr>
            <a:r>
              <a:rPr lang="cs-CZ" sz="2000" dirty="0" smtClean="0"/>
              <a:t>Jak zní termín anglicky?</a:t>
            </a:r>
          </a:p>
          <a:p>
            <a:pPr marL="0" indent="0" algn="ctr">
              <a:buNone/>
            </a:pPr>
            <a:r>
              <a:rPr lang="cs-CZ" sz="4000" b="1" dirty="0" smtClean="0">
                <a:solidFill>
                  <a:schemeClr val="accent6">
                    <a:lumMod val="50000"/>
                  </a:schemeClr>
                </a:solidFill>
              </a:rPr>
              <a:t>SPLENDID ISOLATION</a:t>
            </a:r>
            <a:endParaRPr lang="cs-CZ" sz="4000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467544" y="4997319"/>
            <a:ext cx="7848872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cs-CZ" sz="3200" dirty="0"/>
              <a:t> </a:t>
            </a:r>
            <a:r>
              <a:rPr lang="cs-CZ" sz="3200" dirty="0" smtClean="0"/>
              <a:t>ostatní evropské státy jsou především obchodními partnery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359349211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sz="3400" b="1" dirty="0"/>
              <a:t>Zdroje:</a:t>
            </a:r>
          </a:p>
        </p:txBody>
      </p:sp>
      <p:sp>
        <p:nvSpPr>
          <p:cNvPr id="614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sz="2000" dirty="0" smtClean="0"/>
              <a:t>HLAVAČKA, Milan. </a:t>
            </a:r>
            <a:r>
              <a:rPr lang="cs-CZ" sz="2000" i="1" dirty="0" smtClean="0"/>
              <a:t>Dějepis pro gymnázia a střední školy</a:t>
            </a:r>
            <a:r>
              <a:rPr lang="cs-CZ" sz="2000" dirty="0" smtClean="0"/>
              <a:t>. 1. vyd. Praha: SPN - pedagogické nakladatelství, 2001, 175 s. ISBN 80-723-5172-9.</a:t>
            </a:r>
          </a:p>
          <a:p>
            <a:r>
              <a:rPr lang="cs-CZ" sz="2000" dirty="0"/>
              <a:t>KOHOUTKOVÁ, Helena a Martina KOMSOVÁ. </a:t>
            </a:r>
            <a:r>
              <a:rPr lang="cs-CZ" sz="2000" i="1" dirty="0"/>
              <a:t>Dějepis na dlani</a:t>
            </a:r>
            <a:r>
              <a:rPr lang="cs-CZ" sz="2000" dirty="0"/>
              <a:t>. 1. vyd. Olomouc: </a:t>
            </a:r>
            <a:r>
              <a:rPr lang="cs-CZ" sz="2000" dirty="0" err="1"/>
              <a:t>Rubico</a:t>
            </a:r>
            <a:r>
              <a:rPr lang="cs-CZ" sz="2000" dirty="0"/>
              <a:t>, 2005, 256 s. Na dlani. ISBN 80-734-6057-2</a:t>
            </a:r>
            <a:r>
              <a:rPr lang="cs-CZ" sz="2000" dirty="0" smtClean="0"/>
              <a:t>.</a:t>
            </a:r>
          </a:p>
          <a:p>
            <a:r>
              <a:rPr lang="cs-CZ" sz="2000" dirty="0">
                <a:hlinkClick r:id="rId2"/>
              </a:rPr>
              <a:t>http</a:t>
            </a:r>
            <a:r>
              <a:rPr lang="cs-CZ" sz="2000">
                <a:hlinkClick r:id="rId2"/>
              </a:rPr>
              <a:t>://</a:t>
            </a:r>
            <a:r>
              <a:rPr lang="cs-CZ" sz="2000" smtClean="0">
                <a:hlinkClick r:id="rId2"/>
              </a:rPr>
              <a:t>upload.wikimedia.org/wikipedia/commons/thumb/e/e3/Queen_Victoria_by_Bassano.jpg/425px-Queen_Victoria_by_Bassano.jpg</a:t>
            </a:r>
            <a:r>
              <a:rPr lang="cs-CZ" sz="2000" smtClean="0"/>
              <a:t> (23.11.2013)</a:t>
            </a:r>
            <a:endParaRPr lang="cs-CZ" sz="2000" dirty="0" smtClean="0"/>
          </a:p>
          <a:p>
            <a:pPr marL="0" lvl="0" indent="0">
              <a:buNone/>
            </a:pPr>
            <a:endParaRPr lang="cs-CZ" kern="1200" dirty="0" smtClean="0">
              <a:solidFill>
                <a:prstClr val="black"/>
              </a:solidFill>
              <a:latin typeface="Calibri"/>
            </a:endParaRPr>
          </a:p>
          <a:p>
            <a:endParaRPr lang="cs-CZ" dirty="0" smtClean="0"/>
          </a:p>
        </p:txBody>
      </p:sp>
      <p:pic>
        <p:nvPicPr>
          <p:cNvPr id="6148" name="Picture 46" descr="logo_pruhl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10412" y="260350"/>
            <a:ext cx="642938" cy="8572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1230131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Pixel">
  <a:themeElements>
    <a:clrScheme name="Vlastní 3">
      <a:dk1>
        <a:srgbClr val="000000"/>
      </a:dk1>
      <a:lt1>
        <a:srgbClr val="FFFFFF"/>
      </a:lt1>
      <a:dk2>
        <a:srgbClr val="000000"/>
      </a:dk2>
      <a:lt2>
        <a:srgbClr val="0070C0"/>
      </a:lt2>
      <a:accent1>
        <a:srgbClr val="40AFFF"/>
      </a:accent1>
      <a:accent2>
        <a:srgbClr val="40AFFF"/>
      </a:accent2>
      <a:accent3>
        <a:srgbClr val="FFFFFF"/>
      </a:accent3>
      <a:accent4>
        <a:srgbClr val="000000"/>
      </a:accent4>
      <a:accent5>
        <a:srgbClr val="B2DFFF"/>
      </a:accent5>
      <a:accent6>
        <a:srgbClr val="B2DFFF"/>
      </a:accent6>
      <a:hlink>
        <a:srgbClr val="B2DFFF"/>
      </a:hlink>
      <a:folHlink>
        <a:srgbClr val="B2DFFF"/>
      </a:folHlink>
    </a:clrScheme>
    <a:fontScheme name="Office – klasické 2">
      <a:majorFont>
        <a:latin typeface="Arial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Arial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Pixel 1">
        <a:dk1>
          <a:srgbClr val="0066FF"/>
        </a:dk1>
        <a:lt1>
          <a:srgbClr val="FFFFFF"/>
        </a:lt1>
        <a:dk2>
          <a:srgbClr val="000066"/>
        </a:dk2>
        <a:lt2>
          <a:srgbClr val="FFFFFF"/>
        </a:lt2>
        <a:accent1>
          <a:srgbClr val="6699FF"/>
        </a:accent1>
        <a:accent2>
          <a:srgbClr val="3333FF"/>
        </a:accent2>
        <a:accent3>
          <a:srgbClr val="AAAAB8"/>
        </a:accent3>
        <a:accent4>
          <a:srgbClr val="DADADA"/>
        </a:accent4>
        <a:accent5>
          <a:srgbClr val="B8CAFF"/>
        </a:accent5>
        <a:accent6>
          <a:srgbClr val="2D2DE7"/>
        </a:accent6>
        <a:hlink>
          <a:srgbClr val="FFCC00"/>
        </a:hlink>
        <a:folHlink>
          <a:srgbClr val="0000CC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ixel 2">
        <a:dk1>
          <a:srgbClr val="009999"/>
        </a:dk1>
        <a:lt1>
          <a:srgbClr val="FFFFFF"/>
        </a:lt1>
        <a:dk2>
          <a:srgbClr val="334B49"/>
        </a:dk2>
        <a:lt2>
          <a:srgbClr val="FFFFFF"/>
        </a:lt2>
        <a:accent1>
          <a:srgbClr val="33CCCC"/>
        </a:accent1>
        <a:accent2>
          <a:srgbClr val="008080"/>
        </a:accent2>
        <a:accent3>
          <a:srgbClr val="ADB1B1"/>
        </a:accent3>
        <a:accent4>
          <a:srgbClr val="DADADA"/>
        </a:accent4>
        <a:accent5>
          <a:srgbClr val="ADE2E2"/>
        </a:accent5>
        <a:accent6>
          <a:srgbClr val="007373"/>
        </a:accent6>
        <a:hlink>
          <a:srgbClr val="FFCC00"/>
        </a:hlink>
        <a:folHlink>
          <a:srgbClr val="00666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ixel 3">
        <a:dk1>
          <a:srgbClr val="006699"/>
        </a:dk1>
        <a:lt1>
          <a:srgbClr val="FFFFFF"/>
        </a:lt1>
        <a:dk2>
          <a:srgbClr val="333399"/>
        </a:dk2>
        <a:lt2>
          <a:srgbClr val="FFFFFF"/>
        </a:lt2>
        <a:accent1>
          <a:srgbClr val="0099CC"/>
        </a:accent1>
        <a:accent2>
          <a:srgbClr val="0386AF"/>
        </a:accent2>
        <a:accent3>
          <a:srgbClr val="ADADCA"/>
        </a:accent3>
        <a:accent4>
          <a:srgbClr val="DADADA"/>
        </a:accent4>
        <a:accent5>
          <a:srgbClr val="AACAE2"/>
        </a:accent5>
        <a:accent6>
          <a:srgbClr val="02799E"/>
        </a:accent6>
        <a:hlink>
          <a:srgbClr val="FFCC00"/>
        </a:hlink>
        <a:folHlink>
          <a:srgbClr val="6699FF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ixel 4">
        <a:dk1>
          <a:srgbClr val="008080"/>
        </a:dk1>
        <a:lt1>
          <a:srgbClr val="FFFFFF"/>
        </a:lt1>
        <a:dk2>
          <a:srgbClr val="2F978D"/>
        </a:dk2>
        <a:lt2>
          <a:srgbClr val="FFFFFF"/>
        </a:lt2>
        <a:accent1>
          <a:srgbClr val="0099FF"/>
        </a:accent1>
        <a:accent2>
          <a:srgbClr val="009999"/>
        </a:accent2>
        <a:accent3>
          <a:srgbClr val="ADC9C5"/>
        </a:accent3>
        <a:accent4>
          <a:srgbClr val="DADADA"/>
        </a:accent4>
        <a:accent5>
          <a:srgbClr val="AACAFF"/>
        </a:accent5>
        <a:accent6>
          <a:srgbClr val="008A8A"/>
        </a:accent6>
        <a:hlink>
          <a:srgbClr val="FFFFCC"/>
        </a:hlink>
        <a:folHlink>
          <a:srgbClr val="70CAC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ixel 5">
        <a:dk1>
          <a:srgbClr val="822504"/>
        </a:dk1>
        <a:lt1>
          <a:srgbClr val="FFFFFF"/>
        </a:lt1>
        <a:dk2>
          <a:srgbClr val="330000"/>
        </a:dk2>
        <a:lt2>
          <a:srgbClr val="FFFFFF"/>
        </a:lt2>
        <a:accent1>
          <a:srgbClr val="FF9900"/>
        </a:accent1>
        <a:accent2>
          <a:srgbClr val="9E2A06"/>
        </a:accent2>
        <a:accent3>
          <a:srgbClr val="ADAAAA"/>
        </a:accent3>
        <a:accent4>
          <a:srgbClr val="DADADA"/>
        </a:accent4>
        <a:accent5>
          <a:srgbClr val="FFCAAA"/>
        </a:accent5>
        <a:accent6>
          <a:srgbClr val="8F2505"/>
        </a:accent6>
        <a:hlink>
          <a:srgbClr val="FF3300"/>
        </a:hlink>
        <a:folHlink>
          <a:srgbClr val="7C0704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ixel 6">
        <a:dk1>
          <a:srgbClr val="336600"/>
        </a:dk1>
        <a:lt1>
          <a:srgbClr val="FFFFFF"/>
        </a:lt1>
        <a:dk2>
          <a:srgbClr val="4A7911"/>
        </a:dk2>
        <a:lt2>
          <a:srgbClr val="FFFFFF"/>
        </a:lt2>
        <a:accent1>
          <a:srgbClr val="666633"/>
        </a:accent1>
        <a:accent2>
          <a:srgbClr val="669900"/>
        </a:accent2>
        <a:accent3>
          <a:srgbClr val="B1BEAA"/>
        </a:accent3>
        <a:accent4>
          <a:srgbClr val="DADADA"/>
        </a:accent4>
        <a:accent5>
          <a:srgbClr val="B8B8AD"/>
        </a:accent5>
        <a:accent6>
          <a:srgbClr val="5C8A00"/>
        </a:accent6>
        <a:hlink>
          <a:srgbClr val="FFCC00"/>
        </a:hlink>
        <a:folHlink>
          <a:srgbClr val="99CC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ixel 7">
        <a:dk1>
          <a:srgbClr val="000000"/>
        </a:dk1>
        <a:lt1>
          <a:srgbClr val="FFFFFF"/>
        </a:lt1>
        <a:dk2>
          <a:srgbClr val="000000"/>
        </a:dk2>
        <a:lt2>
          <a:srgbClr val="CC3300"/>
        </a:lt2>
        <a:accent1>
          <a:srgbClr val="FFCC00"/>
        </a:accent1>
        <a:accent2>
          <a:srgbClr val="CC6600"/>
        </a:accent2>
        <a:accent3>
          <a:srgbClr val="FFFFFF"/>
        </a:accent3>
        <a:accent4>
          <a:srgbClr val="000000"/>
        </a:accent4>
        <a:accent5>
          <a:srgbClr val="FFE2AA"/>
        </a:accent5>
        <a:accent6>
          <a:srgbClr val="B95C00"/>
        </a:accent6>
        <a:hlink>
          <a:srgbClr val="663300"/>
        </a:hlink>
        <a:folHlink>
          <a:srgbClr val="CC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Pixel 8">
        <a:dk1>
          <a:srgbClr val="003300"/>
        </a:dk1>
        <a:lt1>
          <a:srgbClr val="FFFFFF"/>
        </a:lt1>
        <a:dk2>
          <a:srgbClr val="000000"/>
        </a:dk2>
        <a:lt2>
          <a:srgbClr val="336600"/>
        </a:lt2>
        <a:accent1>
          <a:srgbClr val="CCCC00"/>
        </a:accent1>
        <a:accent2>
          <a:srgbClr val="669900"/>
        </a:accent2>
        <a:accent3>
          <a:srgbClr val="FFFFFF"/>
        </a:accent3>
        <a:accent4>
          <a:srgbClr val="002A00"/>
        </a:accent4>
        <a:accent5>
          <a:srgbClr val="E2E2AA"/>
        </a:accent5>
        <a:accent6>
          <a:srgbClr val="5C8A00"/>
        </a:accent6>
        <a:hlink>
          <a:srgbClr val="333300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Pixel 9">
        <a:dk1>
          <a:srgbClr val="000000"/>
        </a:dk1>
        <a:lt1>
          <a:srgbClr val="FFFFFF"/>
        </a:lt1>
        <a:dk2>
          <a:srgbClr val="000000"/>
        </a:dk2>
        <a:lt2>
          <a:srgbClr val="440044"/>
        </a:lt2>
        <a:accent1>
          <a:srgbClr val="FFCCCC"/>
        </a:accent1>
        <a:accent2>
          <a:srgbClr val="790571"/>
        </a:accent2>
        <a:accent3>
          <a:srgbClr val="FFFFFF"/>
        </a:accent3>
        <a:accent4>
          <a:srgbClr val="000000"/>
        </a:accent4>
        <a:accent5>
          <a:srgbClr val="FFE2E2"/>
        </a:accent5>
        <a:accent6>
          <a:srgbClr val="6D0466"/>
        </a:accent6>
        <a:hlink>
          <a:srgbClr val="993366"/>
        </a:hlink>
        <a:folHlink>
          <a:srgbClr val="9F839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Pixel 10">
        <a:dk1>
          <a:srgbClr val="000000"/>
        </a:dk1>
        <a:lt1>
          <a:srgbClr val="FFFFFF"/>
        </a:lt1>
        <a:dk2>
          <a:srgbClr val="000000"/>
        </a:dk2>
        <a:lt2>
          <a:srgbClr val="FF9900"/>
        </a:lt2>
        <a:accent1>
          <a:srgbClr val="FFCC99"/>
        </a:accent1>
        <a:accent2>
          <a:srgbClr val="FBA313"/>
        </a:accent2>
        <a:accent3>
          <a:srgbClr val="FFFFFF"/>
        </a:accent3>
        <a:accent4>
          <a:srgbClr val="000000"/>
        </a:accent4>
        <a:accent5>
          <a:srgbClr val="FFE2CA"/>
        </a:accent5>
        <a:accent6>
          <a:srgbClr val="E39310"/>
        </a:accent6>
        <a:hlink>
          <a:srgbClr val="CC3300"/>
        </a:hlink>
        <a:folHlink>
          <a:srgbClr val="FCC66E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Pixel 11">
        <a:dk1>
          <a:srgbClr val="000000"/>
        </a:dk1>
        <a:lt1>
          <a:srgbClr val="FFFFFF"/>
        </a:lt1>
        <a:dk2>
          <a:srgbClr val="000000"/>
        </a:dk2>
        <a:lt2>
          <a:srgbClr val="779F92"/>
        </a:lt2>
        <a:accent1>
          <a:srgbClr val="33CCCC"/>
        </a:accent1>
        <a:accent2>
          <a:srgbClr val="9DC2D7"/>
        </a:accent2>
        <a:accent3>
          <a:srgbClr val="FFFFFF"/>
        </a:accent3>
        <a:accent4>
          <a:srgbClr val="000000"/>
        </a:accent4>
        <a:accent5>
          <a:srgbClr val="ADE2E2"/>
        </a:accent5>
        <a:accent6>
          <a:srgbClr val="8EB0C3"/>
        </a:accent6>
        <a:hlink>
          <a:srgbClr val="006666"/>
        </a:hlink>
        <a:folHlink>
          <a:srgbClr val="CCCC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Pixel 12">
        <a:dk1>
          <a:srgbClr val="000000"/>
        </a:dk1>
        <a:lt1>
          <a:srgbClr val="FFFFFF"/>
        </a:lt1>
        <a:dk2>
          <a:srgbClr val="000000"/>
        </a:dk2>
        <a:lt2>
          <a:srgbClr val="00007D"/>
        </a:lt2>
        <a:accent1>
          <a:srgbClr val="9999FF"/>
        </a:accent1>
        <a:accent2>
          <a:srgbClr val="9999CC"/>
        </a:accent2>
        <a:accent3>
          <a:srgbClr val="FFFFFF"/>
        </a:accent3>
        <a:accent4>
          <a:srgbClr val="000000"/>
        </a:accent4>
        <a:accent5>
          <a:srgbClr val="CACAFF"/>
        </a:accent5>
        <a:accent6>
          <a:srgbClr val="8A8AB9"/>
        </a:accent6>
        <a:hlink>
          <a:srgbClr val="666699"/>
        </a:hlink>
        <a:folHlink>
          <a:srgbClr val="CCCCE6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91</TotalTime>
  <Words>429</Words>
  <Application>Microsoft Office PowerPoint</Application>
  <PresentationFormat>Předvádění na obrazovce (4:3)</PresentationFormat>
  <Paragraphs>86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10</vt:i4>
      </vt:variant>
    </vt:vector>
  </HeadingPairs>
  <TitlesOfParts>
    <vt:vector size="12" baseType="lpstr">
      <vt:lpstr>Motiv sady Office</vt:lpstr>
      <vt:lpstr>Pixel</vt:lpstr>
      <vt:lpstr>Prezentace aplikace PowerPoint</vt:lpstr>
      <vt:lpstr>VIKTORIÁNSKÁ ANGLIE</vt:lpstr>
      <vt:lpstr>KRÁLOVNA VIKTORIE</vt:lpstr>
      <vt:lpstr>Spojené království Velké Británie</vt:lpstr>
      <vt:lpstr>MOC VE STÁTĚ</vt:lpstr>
      <vt:lpstr>Prezentace aplikace PowerPoint</vt:lpstr>
      <vt:lpstr>Prezentace aplikace PowerPoint</vt:lpstr>
      <vt:lpstr>Prezentace aplikace PowerPoint</vt:lpstr>
      <vt:lpstr>Zahraniční politika</vt:lpstr>
      <vt:lpstr>Zdroje: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VIKTORIÁNSKÁ ANGLIE</dc:title>
  <dc:creator>Klára</dc:creator>
  <cp:lastModifiedBy>Klára</cp:lastModifiedBy>
  <cp:revision>12</cp:revision>
  <dcterms:created xsi:type="dcterms:W3CDTF">2013-11-23T06:44:12Z</dcterms:created>
  <dcterms:modified xsi:type="dcterms:W3CDTF">2013-11-23T12:31:15Z</dcterms:modified>
</cp:coreProperties>
</file>