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56" r:id="rId3"/>
    <p:sldId id="257" r:id="rId4"/>
    <p:sldId id="258" r:id="rId5"/>
    <p:sldId id="259" r:id="rId6"/>
    <p:sldId id="260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516" y="22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CA865-AD8F-4E54-9BA5-394172C03C46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0366677-44E2-4E66-A379-73C43218066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CA865-AD8F-4E54-9BA5-394172C03C46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0366677-44E2-4E66-A379-73C43218066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CA865-AD8F-4E54-9BA5-394172C03C46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66677-44E2-4E66-A379-73C432180664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CA865-AD8F-4E54-9BA5-394172C03C46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66677-44E2-4E66-A379-73C43218066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CA865-AD8F-4E54-9BA5-394172C03C46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A0366677-44E2-4E66-A379-73C432180664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CA865-AD8F-4E54-9BA5-394172C03C46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66677-44E2-4E66-A379-73C43218066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CA865-AD8F-4E54-9BA5-394172C03C46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66677-44E2-4E66-A379-73C43218066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CA865-AD8F-4E54-9BA5-394172C03C46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66677-44E2-4E66-A379-73C43218066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CA865-AD8F-4E54-9BA5-394172C03C46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66677-44E2-4E66-A379-73C432180664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CA865-AD8F-4E54-9BA5-394172C03C46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66677-44E2-4E66-A379-73C43218066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CA865-AD8F-4E54-9BA5-394172C03C46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66677-44E2-4E66-A379-73C43218066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6ECA865-AD8F-4E54-9BA5-394172C03C46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0366677-44E2-4E66-A379-73C432180664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26.wmf"/><Relationship Id="rId7" Type="http://schemas.openxmlformats.org/officeDocument/2006/relationships/image" Target="../media/image30.wmf"/><Relationship Id="rId2" Type="http://schemas.openxmlformats.org/officeDocument/2006/relationships/image" Target="../media/image25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wmf"/><Relationship Id="rId5" Type="http://schemas.openxmlformats.org/officeDocument/2006/relationships/image" Target="../media/image28.wmf"/><Relationship Id="rId4" Type="http://schemas.openxmlformats.org/officeDocument/2006/relationships/image" Target="../media/image27.wmf"/><Relationship Id="rId9" Type="http://schemas.openxmlformats.org/officeDocument/2006/relationships/image" Target="../media/image32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89868" y="3298615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cs-CZ" b="1" dirty="0" smtClean="0"/>
          </a:p>
          <a:p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Autor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: </a:t>
            </a:r>
            <a:r>
              <a:rPr lang="cs-CZ" dirty="0" smtClean="0"/>
              <a:t>Eva </a:t>
            </a:r>
            <a:r>
              <a:rPr lang="cs-CZ" dirty="0"/>
              <a:t>Vavřinová</a:t>
            </a:r>
            <a:br>
              <a:rPr lang="cs-CZ" dirty="0"/>
            </a:br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Název 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materiálu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:  </a:t>
            </a:r>
            <a:r>
              <a:rPr lang="cs-CZ" b="1" dirty="0" smtClean="0"/>
              <a:t>VY_52_INOVACE_31 </a:t>
            </a:r>
            <a:r>
              <a:rPr lang="cs-CZ" b="1" dirty="0"/>
              <a:t>_ENVIRONMENTÁLNÍ </a:t>
            </a:r>
            <a:r>
              <a:rPr lang="cs-CZ" b="1" dirty="0" smtClean="0"/>
              <a:t> </a:t>
            </a:r>
            <a:r>
              <a:rPr lang="cs-CZ" b="1" dirty="0" err="1" smtClean="0"/>
              <a:t>VÝCHOVA_Negativní</a:t>
            </a:r>
            <a:r>
              <a:rPr lang="cs-CZ" b="1" dirty="0" smtClean="0"/>
              <a:t> </a:t>
            </a:r>
            <a:r>
              <a:rPr lang="cs-CZ" b="1" dirty="0" smtClean="0"/>
              <a:t>vlivy člověka na přírodu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289868" y="2399058"/>
            <a:ext cx="676875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Název 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školy : </a:t>
            </a:r>
            <a:r>
              <a:rPr lang="cs-CZ" dirty="0" smtClean="0"/>
              <a:t>Základní </a:t>
            </a:r>
            <a:r>
              <a:rPr lang="cs-CZ" dirty="0"/>
              <a:t>škola a Mateřská škola </a:t>
            </a:r>
            <a:r>
              <a:rPr lang="cs-CZ" dirty="0" err="1"/>
              <a:t>Prysk,okres</a:t>
            </a:r>
            <a:r>
              <a:rPr lang="cs-CZ" dirty="0"/>
              <a:t> Česká </a:t>
            </a:r>
            <a:r>
              <a:rPr lang="cs-CZ" dirty="0" smtClean="0"/>
              <a:t>Lípa ,</a:t>
            </a:r>
            <a:r>
              <a:rPr lang="cs-CZ" dirty="0"/>
              <a:t>příspěvková organizace</a:t>
            </a:r>
            <a:br>
              <a:rPr lang="cs-CZ" dirty="0"/>
            </a:b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266552" y="4797151"/>
            <a:ext cx="691276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b="1" dirty="0">
                <a:solidFill>
                  <a:schemeClr val="accent1">
                    <a:lumMod val="75000"/>
                  </a:schemeClr>
                </a:solidFill>
              </a:rPr>
              <a:t>Číslo </a:t>
            </a:r>
            <a:r>
              <a:rPr lang="cs-CZ" sz="2000" b="1" dirty="0" smtClean="0">
                <a:solidFill>
                  <a:schemeClr val="accent1">
                    <a:lumMod val="75000"/>
                  </a:schemeClr>
                </a:solidFill>
              </a:rPr>
              <a:t>projektu :  </a:t>
            </a:r>
            <a:r>
              <a:rPr lang="cs-CZ" sz="2000" b="1" dirty="0" smtClean="0"/>
              <a:t>CZ .</a:t>
            </a:r>
            <a:r>
              <a:rPr lang="cs-CZ" sz="2000" dirty="0" smtClean="0"/>
              <a:t>1.07/1.4.00/21.1705</a:t>
            </a:r>
            <a:endParaRPr lang="cs-CZ" sz="2000" dirty="0"/>
          </a:p>
          <a:p>
            <a:r>
              <a:rPr lang="cs-CZ" sz="2000" b="1" dirty="0" smtClean="0">
                <a:solidFill>
                  <a:schemeClr val="accent1">
                    <a:lumMod val="75000"/>
                  </a:schemeClr>
                </a:solidFill>
              </a:rPr>
              <a:t>Anotace : </a:t>
            </a:r>
            <a:r>
              <a:rPr lang="cs-CZ" sz="2000" dirty="0" smtClean="0"/>
              <a:t>Prezentace </a:t>
            </a:r>
            <a:r>
              <a:rPr lang="cs-CZ" sz="2000" dirty="0"/>
              <a:t>je určena žákům 3.,4.,a 5.ročníku k </a:t>
            </a:r>
            <a:r>
              <a:rPr lang="cs-CZ" sz="2000" dirty="0" smtClean="0"/>
              <a:t>procvičení </a:t>
            </a:r>
            <a:r>
              <a:rPr lang="cs-CZ" sz="2000" dirty="0"/>
              <a:t>učiva </a:t>
            </a:r>
            <a:r>
              <a:rPr lang="cs-CZ" sz="2000" dirty="0" smtClean="0"/>
              <a:t> o životním prostředí</a:t>
            </a:r>
          </a:p>
          <a:p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</a:rPr>
              <a:t>Zdroj: </a:t>
            </a:r>
            <a:r>
              <a:rPr lang="cs-CZ" sz="2000" dirty="0" err="1" smtClean="0"/>
              <a:t>clipart</a:t>
            </a:r>
            <a:r>
              <a:rPr lang="cs-CZ" sz="2000" dirty="0" smtClean="0"/>
              <a:t> </a:t>
            </a:r>
            <a:r>
              <a:rPr lang="cs-CZ" sz="2000" dirty="0" smtClean="0"/>
              <a:t>OFFICE </a:t>
            </a:r>
            <a:endParaRPr lang="cs-CZ" sz="2000" dirty="0"/>
          </a:p>
        </p:txBody>
      </p:sp>
      <p:pic>
        <p:nvPicPr>
          <p:cNvPr id="8" name="Obrázek 7" descr="Obrázek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80" y="375110"/>
            <a:ext cx="5400600" cy="1257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0732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95536" y="188641"/>
            <a:ext cx="8443664" cy="2808312"/>
          </a:xfrm>
        </p:spPr>
        <p:txBody>
          <a:bodyPr>
            <a:normAutofit/>
          </a:bodyPr>
          <a:lstStyle/>
          <a:p>
            <a:r>
              <a:rPr lang="cs-CZ" sz="7200" b="1" dirty="0" smtClean="0">
                <a:solidFill>
                  <a:srgbClr val="00B050"/>
                </a:solidFill>
              </a:rPr>
              <a:t>Životní prostředí</a:t>
            </a:r>
            <a:endParaRPr lang="cs-CZ" sz="7200" b="1" dirty="0">
              <a:solidFill>
                <a:srgbClr val="00B05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95536" y="1988840"/>
            <a:ext cx="8458200" cy="914400"/>
          </a:xfrm>
        </p:spPr>
        <p:txBody>
          <a:bodyPr>
            <a:noAutofit/>
          </a:bodyPr>
          <a:lstStyle/>
          <a:p>
            <a:r>
              <a:rPr lang="cs-CZ" sz="3600" dirty="0"/>
              <a:t>ŽP člověka tvoří vše, s čím jsou lidé ve vzájemných podmínkách</a:t>
            </a:r>
          </a:p>
        </p:txBody>
      </p:sp>
      <p:pic>
        <p:nvPicPr>
          <p:cNvPr id="1026" name="Picture 2" descr="C:\Users\08DM\AppData\Local\Microsoft\Windows\Temporary Internet Files\Content.IE5\RZ6HI13C\MP900182672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996952"/>
            <a:ext cx="4823817" cy="3232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8200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05680" y="404664"/>
            <a:ext cx="8686800" cy="838200"/>
          </a:xfrm>
        </p:spPr>
        <p:txBody>
          <a:bodyPr>
            <a:normAutofit/>
          </a:bodyPr>
          <a:lstStyle/>
          <a:p>
            <a:r>
              <a:rPr lang="cs-CZ" sz="4800" dirty="0" smtClean="0"/>
              <a:t>Složky životního prostředí</a:t>
            </a: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/>
              <a:t>Přírodní</a:t>
            </a:r>
            <a:r>
              <a:rPr lang="cs-CZ" dirty="0" smtClean="0"/>
              <a:t>- vzduch , voda ,půda, rostliny i    živočichové</a:t>
            </a:r>
          </a:p>
          <a:p>
            <a:r>
              <a:rPr lang="cs-CZ" sz="4000" b="1" dirty="0" smtClean="0">
                <a:solidFill>
                  <a:schemeClr val="accent6">
                    <a:lumMod val="50000"/>
                  </a:schemeClr>
                </a:solidFill>
              </a:rPr>
              <a:t> Umělé </a:t>
            </a:r>
            <a:r>
              <a:rPr lang="cs-CZ" dirty="0" smtClean="0"/>
              <a:t>–lidské výtvory (obydlí, silnice , továrny ,umění….)</a:t>
            </a:r>
          </a:p>
          <a:p>
            <a:r>
              <a:rPr lang="cs-CZ" dirty="0"/>
              <a:t> </a:t>
            </a:r>
            <a:r>
              <a:rPr lang="cs-CZ" sz="4000" dirty="0" smtClean="0"/>
              <a:t>Sociální </a:t>
            </a:r>
            <a:r>
              <a:rPr lang="cs-CZ" dirty="0" smtClean="0"/>
              <a:t>– členové rodiny ,spolužáci ,.   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spoluobčané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</a:t>
            </a:r>
          </a:p>
          <a:p>
            <a:endParaRPr lang="cs-CZ" dirty="0"/>
          </a:p>
        </p:txBody>
      </p:sp>
      <p:pic>
        <p:nvPicPr>
          <p:cNvPr id="2050" name="Picture 2" descr="C:\Users\08DM\AppData\Local\Microsoft\Windows\Temporary Internet Files\Content.IE5\RCH3M1FC\MP90040671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5301208"/>
            <a:ext cx="1764196" cy="1176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08DM\AppData\Local\Microsoft\Windows\Temporary Internet Files\Content.IE5\XT7QPDR0\MP90017851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3429000"/>
            <a:ext cx="1471961" cy="2190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08DM\AppData\Local\Microsoft\Windows\Temporary Internet Files\Content.IE5\XT7QPDR0\MP900422587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5141925"/>
            <a:ext cx="855617" cy="1282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5006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dirty="0">
                <a:solidFill>
                  <a:srgbClr val="00B0F0"/>
                </a:solidFill>
              </a:rPr>
              <a:t>Ž</a:t>
            </a:r>
            <a:r>
              <a:rPr lang="cs-CZ" sz="4400" dirty="0" smtClean="0">
                <a:solidFill>
                  <a:srgbClr val="00B0F0"/>
                </a:solidFill>
              </a:rPr>
              <a:t>ivotní prostředí</a:t>
            </a:r>
            <a:endParaRPr lang="cs-CZ" sz="4400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/>
              <a:t>Člověku poskytuje podmínky k životu, je člověkem měněno a zpětně působí na člověka</a:t>
            </a:r>
            <a:endParaRPr lang="cs-CZ" sz="3600" b="1" dirty="0"/>
          </a:p>
        </p:txBody>
      </p:sp>
      <p:pic>
        <p:nvPicPr>
          <p:cNvPr id="3074" name="Picture 2" descr="C:\Users\08DM\AppData\Local\Microsoft\Windows\Temporary Internet Files\Content.IE5\RZ6HI13C\MC90019490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708920"/>
            <a:ext cx="2853582" cy="3571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08DM\AppData\Local\Microsoft\Windows\Temporary Internet Files\Content.IE5\RCH3M1FC\MP90043336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573016"/>
            <a:ext cx="4211960" cy="2797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8188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dirty="0" smtClean="0">
                <a:solidFill>
                  <a:srgbClr val="00B050"/>
                </a:solidFill>
              </a:rPr>
              <a:t>Ochrana životního prostředí</a:t>
            </a:r>
            <a:endParaRPr lang="cs-CZ" sz="4400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V současné době je nutné snižovat vlivy ,které na životní prostředí  působí negativně.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Musíme dodržovat zákony na ochranu životního prostředí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098" name="Picture 2" descr="C:\Program Files (x86)\Microsoft Office\MEDIA\CAGCAT10\j0285360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933056"/>
            <a:ext cx="2067060" cy="2549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6254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6600" dirty="0" smtClean="0"/>
              <a:t>VODA</a:t>
            </a:r>
            <a:endParaRPr lang="cs-CZ" sz="6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Voda je pro život velmi důležitá.</a:t>
            </a:r>
          </a:p>
          <a:p>
            <a:r>
              <a:rPr lang="cs-CZ" dirty="0" smtClean="0"/>
              <a:t>Pětina lidstva nemá přístup k nezávadné vodě.</a:t>
            </a:r>
          </a:p>
          <a:p>
            <a:r>
              <a:rPr lang="cs-CZ" dirty="0" smtClean="0"/>
              <a:t>Zásoby pitné vody se snižují ,v Evropě o </a:t>
            </a:r>
            <a:r>
              <a:rPr lang="cs-CZ" dirty="0" err="1" smtClean="0"/>
              <a:t>třetinu,v</a:t>
            </a:r>
            <a:r>
              <a:rPr lang="cs-CZ" dirty="0" smtClean="0"/>
              <a:t> Africe o dvě třetiny.</a:t>
            </a:r>
          </a:p>
          <a:p>
            <a:r>
              <a:rPr lang="cs-CZ" dirty="0" smtClean="0"/>
              <a:t>Znečištění vody pochází hlavně ze zemědělství ,průmyslu a dopravy.</a:t>
            </a:r>
            <a:endParaRPr lang="cs-CZ" dirty="0"/>
          </a:p>
        </p:txBody>
      </p:sp>
      <p:pic>
        <p:nvPicPr>
          <p:cNvPr id="1026" name="Picture 2" descr="C:\Users\08DM\AppData\Local\Microsoft\Windows\Temporary Internet Files\Content.IE5\RZ6HI13C\MP90040001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04664"/>
            <a:ext cx="1456741" cy="970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Program Files (x86)\Microsoft Office\MEDIA\CAGCAT10\j0233312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3099" y="4941168"/>
            <a:ext cx="1397309" cy="1423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08DM\AppData\Local\Microsoft\Windows\Temporary Internet Files\Content.IE5\RCH3M1FC\MP900433786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808989"/>
            <a:ext cx="3059832" cy="2001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08DM\AppData\Local\Microsoft\Windows\Temporary Internet Files\Content.IE5\XT7QPDR0\MP900399286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941168"/>
            <a:ext cx="2699792" cy="1799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545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6000" dirty="0" smtClean="0"/>
              <a:t>Půda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Půdu ohrožuje: </a:t>
            </a:r>
            <a:r>
              <a:rPr lang="cs-CZ" dirty="0" err="1" smtClean="0"/>
              <a:t>zástavba,eroze,výskyt</a:t>
            </a:r>
            <a:r>
              <a:rPr lang="cs-CZ" dirty="0" smtClean="0"/>
              <a:t> chemikálií</a:t>
            </a:r>
            <a:endParaRPr lang="cs-CZ" dirty="0"/>
          </a:p>
        </p:txBody>
      </p:sp>
      <p:pic>
        <p:nvPicPr>
          <p:cNvPr id="2051" name="Picture 3" descr="C:\Users\08DM\AppData\Local\Microsoft\Windows\Temporary Internet Files\Content.IE5\RZ6HI13C\MP90043397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3782680"/>
            <a:ext cx="3153544" cy="2212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08DM\AppData\Local\Microsoft\Windows\Temporary Internet Files\Content.IE5\XT7QPDR0\MP90040230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2204864"/>
            <a:ext cx="3246864" cy="2597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08DM\AppData\Local\Microsoft\Windows\Temporary Internet Files\Content.IE5\RCH3M1FC\MP900180771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852936"/>
            <a:ext cx="2310384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0187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6000" dirty="0" smtClean="0"/>
              <a:t>Vzduch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Velké množství </a:t>
            </a:r>
            <a:r>
              <a:rPr lang="cs-CZ" dirty="0" err="1" smtClean="0"/>
              <a:t>látek,které</a:t>
            </a:r>
            <a:r>
              <a:rPr lang="cs-CZ" dirty="0" smtClean="0"/>
              <a:t> znečišťují  vzduch vytváří tepelné </a:t>
            </a:r>
            <a:r>
              <a:rPr lang="cs-CZ" dirty="0" err="1" smtClean="0"/>
              <a:t>elektrárny,spalovny,automobily</a:t>
            </a:r>
            <a:endParaRPr lang="cs-CZ" dirty="0"/>
          </a:p>
        </p:txBody>
      </p:sp>
      <p:pic>
        <p:nvPicPr>
          <p:cNvPr id="3075" name="Picture 3" descr="C:\Users\08DM\AppData\Local\Microsoft\Windows\Temporary Internet Files\Content.IE5\ZJ7PINED\MP90040247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550460"/>
            <a:ext cx="4032448" cy="2687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08DM\AppData\Local\Microsoft\Windows\Temporary Internet Files\Content.IE5\RZ6HI13C\MP90043720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3632572"/>
            <a:ext cx="3203448" cy="32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08DM\AppData\Local\Microsoft\Windows\Temporary Internet Files\Content.IE5\RZ6HI13C\MC900441741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7416" y="5589240"/>
            <a:ext cx="1131540" cy="1131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08DM\AppData\Local\Microsoft\Windows\Temporary Internet Files\Content.IE5\ZJ7PINED\MP900227729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538132"/>
            <a:ext cx="3657600" cy="2401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9055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r"/>
            <a:r>
              <a:rPr lang="cs-CZ" sz="6000" dirty="0" err="1" smtClean="0"/>
              <a:t>rOstliny</a:t>
            </a:r>
            <a:r>
              <a:rPr lang="cs-CZ" sz="6000" dirty="0" smtClean="0"/>
              <a:t> a živočichové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Člověk se má k přírodě chovat s úctou a má mít zájem o její zachování pro další generace</a:t>
            </a:r>
          </a:p>
          <a:p>
            <a:r>
              <a:rPr lang="cs-CZ" dirty="0" smtClean="0"/>
              <a:t>Některé druhy organismů ,ty ohrožené , je potřeba chránit zákonem o ochraně přírody a krajiny</a:t>
            </a:r>
            <a:endParaRPr lang="cs-CZ" dirty="0"/>
          </a:p>
        </p:txBody>
      </p:sp>
      <p:pic>
        <p:nvPicPr>
          <p:cNvPr id="4099" name="Picture 3" descr="C:\Users\08DM\AppData\Local\Microsoft\Windows\Temporary Internet Files\Content.IE5\RZ6HI13C\MP90017849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635206"/>
            <a:ext cx="1972816" cy="1308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08DM\AppData\Local\Microsoft\Windows\Temporary Internet Files\Content.IE5\RZ6HI13C\MP900406719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861048"/>
            <a:ext cx="4048968" cy="2699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08DM\AppData\Local\Microsoft\Windows\Temporary Internet Files\Content.IE5\ZJ7PINED\MP90040235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087919"/>
            <a:ext cx="2807532" cy="2245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178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4400" dirty="0" smtClean="0"/>
              <a:t>Ochraňuj přírodu i ty ! ! !</a:t>
            </a:r>
            <a:endParaRPr lang="cs-CZ" sz="4400" dirty="0"/>
          </a:p>
        </p:txBody>
      </p:sp>
      <p:pic>
        <p:nvPicPr>
          <p:cNvPr id="5122" name="Picture 2" descr="C:\Users\08DM\AppData\Local\Microsoft\Windows\Temporary Internet Files\Content.IE5\RCH3M1FC\MC90043750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7220" y="260648"/>
            <a:ext cx="16383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08DM\AppData\Local\Microsoft\Windows\Temporary Internet Files\Content.IE5\XT7QPDR0\MC90040624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8525" y="4001194"/>
            <a:ext cx="1790700" cy="173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08DM\AppData\Local\Microsoft\Windows\Temporary Internet Files\Content.IE5\XT7QPDR0\MC90031207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904357"/>
            <a:ext cx="1795462" cy="182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08DM\AppData\Local\Microsoft\Windows\Temporary Internet Files\Content.IE5\ZJ7PINED\MC90038897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613" y="1772816"/>
            <a:ext cx="1363662" cy="181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:\Users\08DM\AppData\Local\Microsoft\Windows\Temporary Internet Files\Content.IE5\RZ6HI13C\MC90039101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240981"/>
            <a:ext cx="1595214" cy="1496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C:\Users\08DM\AppData\Local\Microsoft\Windows\Temporary Internet Files\Content.IE5\RCH3M1FC\MC900156383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9200" y="1234579"/>
            <a:ext cx="1844675" cy="1709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C:\Users\08DM\AppData\Local\Microsoft\Windows\Temporary Internet Files\Content.IE5\XT7QPDR0\MP900216055[1]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249455"/>
            <a:ext cx="3006452" cy="1994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1" name="Picture 11" descr="C:\Users\08DM\AppData\Local\Microsoft\Windows\Temporary Internet Files\Content.IE5\RZ6HI13C\MC900340642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2557" y="2244850"/>
            <a:ext cx="1800454" cy="1573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02903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uild="p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154</TotalTime>
  <Words>240</Words>
  <Application>Microsoft Office PowerPoint</Application>
  <PresentationFormat>Předvádění na obrazovce (4:3)</PresentationFormat>
  <Paragraphs>33</Paragraphs>
  <Slides>10</Slides>
  <Notes>0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Cesta</vt:lpstr>
      <vt:lpstr>Prezentace aplikace PowerPoint</vt:lpstr>
      <vt:lpstr>Životní prostředí</vt:lpstr>
      <vt:lpstr>Složky životního prostředí</vt:lpstr>
      <vt:lpstr>Životní prostředí</vt:lpstr>
      <vt:lpstr>Ochrana životního prostředí</vt:lpstr>
      <vt:lpstr>VODA</vt:lpstr>
      <vt:lpstr>Půda</vt:lpstr>
      <vt:lpstr>Vzduch</vt:lpstr>
      <vt:lpstr>rOstliny a živočichové</vt:lpstr>
      <vt:lpstr>Ochraňuj přírodu i ty ! ! !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Životní prostředí</dc:title>
  <dc:creator>08DM</dc:creator>
  <cp:lastModifiedBy>08DM</cp:lastModifiedBy>
  <cp:revision>17</cp:revision>
  <dcterms:created xsi:type="dcterms:W3CDTF">2012-03-03T13:15:52Z</dcterms:created>
  <dcterms:modified xsi:type="dcterms:W3CDTF">2012-03-06T22:21:10Z</dcterms:modified>
</cp:coreProperties>
</file>