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61" r:id="rId3"/>
    <p:sldId id="265" r:id="rId4"/>
    <p:sldId id="277" r:id="rId5"/>
    <p:sldId id="264" r:id="rId6"/>
    <p:sldId id="268" r:id="rId7"/>
    <p:sldId id="270" r:id="rId8"/>
    <p:sldId id="273" r:id="rId9"/>
    <p:sldId id="274" r:id="rId10"/>
    <p:sldId id="276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67" d="100"/>
          <a:sy n="67" d="100"/>
        </p:scale>
        <p:origin x="-96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06738E-1BFB-4CDC-B290-26AC6D5C67A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AA6300-38A6-43FC-9463-0901F9143E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93AE0-D662-4FB2-8BD9-E10D16E48A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746DB-4EB5-4D6A-922E-BDB68D0BD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Reisen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Reisen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Konverzace na téma cestování, příprava na ústní část maturity.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Warum reisen die Leute?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um etwas Neues, Interessantes, Außergewöhnliches, Schönes zu sehen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um Erlebnisse und Abendteuer zu erleben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um  Sehenswürdigkeiten zu sehen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um zu wandern, im Meer zu baden, Berge zu besteigen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um fremde Küche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Spezialitäten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zu probieren</a:t>
            </a:r>
          </a:p>
          <a:p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de-DE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Womit kann man reisen?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zu Fuß, per Anhalter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mit dem Fahrrad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mit dem Auto, mit dem Bus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mit dem Flugzeug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mit dem Schiff</a:t>
            </a:r>
          </a:p>
          <a:p>
            <a:pPr>
              <a:buNone/>
            </a:pPr>
            <a:r>
              <a:rPr lang="de-DE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Welche Vor- und Nachteile haben die einzelnen </a:t>
            </a:r>
          </a:p>
          <a:p>
            <a:pPr>
              <a:buNone/>
            </a:pPr>
            <a:r>
              <a:rPr lang="de-DE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Verkehrsmittel? </a:t>
            </a:r>
            <a:endParaRPr lang="cs-CZ" b="1" i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Beantworten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Fragen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reist</a:t>
            </a:r>
            <a:r>
              <a:rPr lang="cs-CZ" dirty="0" smtClean="0"/>
              <a:t> man?</a:t>
            </a:r>
          </a:p>
          <a:p>
            <a:r>
              <a:rPr lang="cs-CZ" dirty="0" err="1" smtClean="0"/>
              <a:t>Womit</a:t>
            </a:r>
            <a:r>
              <a:rPr lang="cs-CZ" dirty="0" smtClean="0"/>
              <a:t> </a:t>
            </a:r>
            <a:r>
              <a:rPr lang="cs-CZ" dirty="0" err="1" smtClean="0"/>
              <a:t>reist</a:t>
            </a:r>
            <a:r>
              <a:rPr lang="cs-CZ" dirty="0" smtClean="0"/>
              <a:t> man?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man vor der </a:t>
            </a:r>
            <a:r>
              <a:rPr lang="cs-CZ" dirty="0" err="1" smtClean="0"/>
              <a:t>Reise</a:t>
            </a:r>
            <a:r>
              <a:rPr lang="cs-CZ" dirty="0" smtClean="0"/>
              <a:t> </a:t>
            </a:r>
            <a:r>
              <a:rPr lang="cs-CZ" dirty="0" err="1" smtClean="0"/>
              <a:t>vorbereiten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bevorzugen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 </a:t>
            </a:r>
            <a:r>
              <a:rPr lang="cs-CZ" dirty="0" err="1" smtClean="0"/>
              <a:t>Privat</a:t>
            </a:r>
            <a:r>
              <a:rPr lang="cs-CZ" dirty="0" smtClean="0"/>
              <a:t> </a:t>
            </a:r>
            <a:r>
              <a:rPr lang="cs-CZ" dirty="0" err="1" smtClean="0"/>
              <a:t>reisen</a:t>
            </a:r>
            <a:r>
              <a:rPr lang="cs-CZ" dirty="0" smtClean="0"/>
              <a:t> oder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Reiseb</a:t>
            </a:r>
            <a:r>
              <a:rPr lang="de-DE" dirty="0" err="1" smtClean="0"/>
              <a:t>üro</a:t>
            </a:r>
            <a:r>
              <a:rPr lang="de-DE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Sehen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sich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Bilder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wählen Sie ein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 Bild aus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beschreiben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Sie es.</a:t>
            </a:r>
          </a:p>
          <a:p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Platz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/Ort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Personen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(Alter,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Aussehen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Kleidung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usw.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ten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Ausr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üstung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Atmosphäre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Sonstiges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D:\galerie\cyklistika\images\IMG_145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96752"/>
            <a:ext cx="4445000" cy="3394025"/>
          </a:xfrm>
          <a:prstGeom prst="rect">
            <a:avLst/>
          </a:prstGeom>
          <a:noFill/>
        </p:spPr>
      </p:pic>
      <p:pic>
        <p:nvPicPr>
          <p:cNvPr id="1028" name="Picture 4" descr="D:\galerie\vylety\images\foto 05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068960"/>
            <a:ext cx="4445000" cy="34121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D:\galerie\003_cyklistika\images\DSC0488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4248472" cy="3456384"/>
          </a:xfrm>
          <a:prstGeom prst="rect">
            <a:avLst/>
          </a:prstGeom>
          <a:noFill/>
        </p:spPr>
      </p:pic>
      <p:pic>
        <p:nvPicPr>
          <p:cNvPr id="6" name="Picture 2" descr="D:\galerie\vylety\images\P716136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564904"/>
            <a:ext cx="4752528" cy="3860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Sehen Sie die Bilder noch einmal a und 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vergleichen Sie sie.</a:t>
            </a:r>
            <a:endParaRPr 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Welches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Reisen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finden Sie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interesanter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bequmer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/ langweiliger? Warum?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Welche von diesen Personen haben mehr Spaß?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Übersetzen Sie. Benutzen Sie die richtige </a:t>
            </a:r>
          </a:p>
          <a:p>
            <a:pPr>
              <a:buNone/>
            </a:pP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Preposition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Krkonoších, do Alp, na Šumavě,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na Großglockner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Francie, ve Švýcarsku, do Ameriky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Baltského moře, k Jadranu, u Středozemního moře, v Kolíně nad Rýnem, k Severnímu moři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Prahy do Berlína, přes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Rakousko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mezi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meckem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Švýcarskem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Reisen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im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Riesengebirge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die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Alpen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Böhmerwald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auf den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Großglockner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nach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Frankreich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in der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Schweiz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nach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Amerika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 der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Ostsee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 die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Adria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de-DE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Mittelmeer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Köln </a:t>
            </a:r>
            <a:r>
              <a:rPr lang="de-DE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Rhein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Nordsee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von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Prag </a:t>
            </a:r>
            <a:r>
              <a:rPr lang="de-DE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nach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Berlin,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cs-CZ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ber</a:t>
            </a:r>
            <a:r>
              <a:rPr lang="de-DE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Österreich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zwischen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Deutschland und der Schweiz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Použitá literatura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DUSILOVÁ,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Doris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Sprechen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Deutsch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Polyglot, 2000, ISBN 80-86195-09-0.</a:t>
            </a:r>
          </a:p>
          <a:p>
            <a:r>
              <a:rPr lang="cs-CZ" dirty="0" smtClean="0"/>
              <a:t>Foto</a:t>
            </a:r>
            <a:r>
              <a:rPr lang="cs-CZ" smtClean="0"/>
              <a:t>: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418</Words>
  <Application>Microsoft Office PowerPoint</Application>
  <PresentationFormat>Předvádění na obrazovce (4:3)</PresentationFormat>
  <Paragraphs>72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Reisen</vt:lpstr>
      <vt:lpstr>Reisen</vt:lpstr>
      <vt:lpstr>Reisen</vt:lpstr>
      <vt:lpstr>Reisen</vt:lpstr>
      <vt:lpstr>Reisen</vt:lpstr>
      <vt:lpstr>Reisen</vt:lpstr>
      <vt:lpstr>Reisen</vt:lpstr>
      <vt:lpstr>Reisen</vt:lpstr>
      <vt:lpstr>Reisen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Reisen</dc:title>
  <dc:creator>Jaroslava Vejvodová</dc:creator>
  <cp:lastModifiedBy>siroky</cp:lastModifiedBy>
  <cp:revision>52</cp:revision>
  <dcterms:created xsi:type="dcterms:W3CDTF">2013-11-03T15:44:59Z</dcterms:created>
  <dcterms:modified xsi:type="dcterms:W3CDTF">2013-11-25T22:13:10Z</dcterms:modified>
</cp:coreProperties>
</file>