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94633" autoAdjust="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6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4F9C0D-F813-4514-8FF7-A6904C091614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A80BAE-E635-461E-9886-6A4EF639E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0A84CC-5146-4352-8CF7-A3D87A8C8BF7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C0B0C-FBDB-4364-8469-88DA929DB13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827643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28784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9975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9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NJ1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třetí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740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Trpný rod -</a:t>
                      </a: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Arial" charset="0"/>
                        </a:rPr>
                        <a:t>préteritum a perfektum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116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Trpný rod – préteritum a perfektum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909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Jaroslava Vejvodová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92196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OPVK_1.5_DUM_III/2_NJ1_VE008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VY_32_INOVACE_NJ1_VE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5795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Tvoření trpného rodu v préteritu a perfektu a se způsobovým slovesem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 - préteritum a perfektum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Oba minulé časy trpného rodu se tvoří pomocí slovesa 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+     příčestí minulé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v příslušném čase       významového slovesa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Souvenirs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Touristen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gekauft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Souvenirs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sind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von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den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Touristen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gekauft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worden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Trpný rod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i="1" dirty="0" err="1" smtClean="0">
                <a:solidFill>
                  <a:srgbClr val="00B050"/>
                </a:solidFill>
              </a:rPr>
              <a:t>Antworten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Sie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im</a:t>
            </a:r>
            <a:r>
              <a:rPr lang="cs-CZ" b="1" i="1" dirty="0" smtClean="0">
                <a:solidFill>
                  <a:srgbClr val="00B050"/>
                </a:solidFill>
              </a:rPr>
              <a:t> </a:t>
            </a:r>
            <a:r>
              <a:rPr lang="cs-CZ" b="1" i="1" dirty="0" err="1" smtClean="0">
                <a:solidFill>
                  <a:srgbClr val="00B050"/>
                </a:solidFill>
              </a:rPr>
              <a:t>Passiv</a:t>
            </a:r>
            <a:r>
              <a:rPr lang="cs-CZ" b="1" i="1" dirty="0" smtClean="0">
                <a:solidFill>
                  <a:srgbClr val="00B050"/>
                </a:solidFill>
              </a:rPr>
              <a:t> Perfekt: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Wandlung</a:t>
            </a:r>
            <a:r>
              <a:rPr lang="cs-CZ" dirty="0" smtClean="0"/>
              <a:t> </a:t>
            </a:r>
            <a:r>
              <a:rPr lang="cs-CZ" dirty="0" err="1" smtClean="0"/>
              <a:t>geschrieben</a:t>
            </a:r>
            <a:r>
              <a:rPr lang="cs-CZ" dirty="0" smtClean="0"/>
              <a:t>?(F</a:t>
            </a:r>
            <a:r>
              <a:rPr lang="de-DE" dirty="0" smtClean="0"/>
              <a:t>ranz</a:t>
            </a:r>
            <a:r>
              <a:rPr lang="cs-CZ" dirty="0" smtClean="0"/>
              <a:t> Kafka)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Amerika </a:t>
            </a:r>
            <a:r>
              <a:rPr lang="cs-CZ" dirty="0" err="1" smtClean="0"/>
              <a:t>Entdeckt</a:t>
            </a:r>
            <a:r>
              <a:rPr lang="cs-CZ" dirty="0" smtClean="0"/>
              <a:t>? (</a:t>
            </a:r>
            <a:r>
              <a:rPr lang="cs-CZ" dirty="0" err="1" smtClean="0"/>
              <a:t>Columbus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Branderburger</a:t>
            </a:r>
            <a:r>
              <a:rPr lang="cs-CZ" dirty="0" smtClean="0"/>
              <a:t> </a:t>
            </a:r>
            <a:r>
              <a:rPr lang="cs-CZ" dirty="0" err="1" smtClean="0"/>
              <a:t>Konzerte</a:t>
            </a:r>
            <a:r>
              <a:rPr lang="cs-CZ" dirty="0" smtClean="0"/>
              <a:t> </a:t>
            </a:r>
            <a:r>
              <a:rPr lang="cs-CZ" dirty="0" err="1" smtClean="0"/>
              <a:t>komponiert</a:t>
            </a:r>
            <a:r>
              <a:rPr lang="cs-CZ" dirty="0" smtClean="0"/>
              <a:t>? (</a:t>
            </a:r>
            <a:r>
              <a:rPr lang="cs-CZ" dirty="0" err="1" smtClean="0"/>
              <a:t>Johann</a:t>
            </a:r>
            <a:r>
              <a:rPr lang="cs-CZ" dirty="0" smtClean="0"/>
              <a:t> Sebastian </a:t>
            </a:r>
            <a:r>
              <a:rPr lang="cs-CZ" dirty="0" err="1" smtClean="0"/>
              <a:t>Bach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Wer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den </a:t>
            </a:r>
            <a:r>
              <a:rPr lang="cs-CZ" dirty="0" err="1" smtClean="0"/>
              <a:t>Kuss</a:t>
            </a:r>
            <a:r>
              <a:rPr lang="cs-CZ" dirty="0" smtClean="0"/>
              <a:t> </a:t>
            </a:r>
            <a:r>
              <a:rPr lang="cs-CZ" dirty="0" err="1" smtClean="0"/>
              <a:t>gemalt</a:t>
            </a:r>
            <a:r>
              <a:rPr lang="cs-CZ" dirty="0" smtClean="0"/>
              <a:t>? (Gustav </a:t>
            </a:r>
            <a:r>
              <a:rPr lang="cs-CZ" dirty="0" err="1" smtClean="0"/>
              <a:t>Klimt</a:t>
            </a:r>
            <a:r>
              <a:rPr lang="cs-CZ" dirty="0" smtClean="0"/>
              <a:t>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Trpný rod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i="1" dirty="0" smtClean="0">
                <a:solidFill>
                  <a:srgbClr val="00B050"/>
                </a:solidFill>
              </a:rPr>
              <a:t>L</a:t>
            </a:r>
            <a:r>
              <a:rPr lang="de-DE" b="1" i="1" dirty="0" err="1" smtClean="0">
                <a:solidFill>
                  <a:srgbClr val="00B050"/>
                </a:solidFill>
              </a:rPr>
              <a:t>ösung</a:t>
            </a:r>
            <a:r>
              <a:rPr lang="de-DE" b="1" i="1" dirty="0" smtClean="0">
                <a:solidFill>
                  <a:srgbClr val="00B050"/>
                </a:solidFill>
              </a:rPr>
              <a:t>:</a:t>
            </a:r>
          </a:p>
          <a:p>
            <a:r>
              <a:rPr lang="de-DE" dirty="0" smtClean="0"/>
              <a:t>Die Wandlung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von Franz Kafka </a:t>
            </a:r>
            <a:r>
              <a:rPr lang="de-DE" dirty="0" smtClean="0">
                <a:solidFill>
                  <a:srgbClr val="FF0000"/>
                </a:solidFill>
              </a:rPr>
              <a:t>geschrieben worden</a:t>
            </a:r>
            <a:r>
              <a:rPr lang="de-DE" dirty="0" smtClean="0"/>
              <a:t>.</a:t>
            </a:r>
          </a:p>
          <a:p>
            <a:r>
              <a:rPr lang="de-DE" dirty="0" smtClean="0"/>
              <a:t>Amerika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von Columbus </a:t>
            </a:r>
            <a:r>
              <a:rPr lang="de-DE" dirty="0" smtClean="0">
                <a:solidFill>
                  <a:srgbClr val="FF0000"/>
                </a:solidFill>
              </a:rPr>
              <a:t>entdeckt worden</a:t>
            </a:r>
            <a:r>
              <a:rPr lang="de-DE" dirty="0" smtClean="0"/>
              <a:t>.</a:t>
            </a:r>
          </a:p>
          <a:p>
            <a:r>
              <a:rPr lang="de-DE" dirty="0" smtClean="0"/>
              <a:t>D</a:t>
            </a:r>
            <a:r>
              <a:rPr lang="cs-CZ" dirty="0" err="1" smtClean="0"/>
              <a:t>ie</a:t>
            </a:r>
            <a:r>
              <a:rPr lang="cs-CZ" dirty="0" smtClean="0"/>
              <a:t> </a:t>
            </a:r>
            <a:r>
              <a:rPr lang="cs-CZ" dirty="0" err="1" smtClean="0"/>
              <a:t>Branderburger</a:t>
            </a:r>
            <a:r>
              <a:rPr lang="cs-CZ" dirty="0" smtClean="0"/>
              <a:t> </a:t>
            </a:r>
            <a:r>
              <a:rPr lang="cs-CZ" dirty="0" err="1" smtClean="0"/>
              <a:t>Konzerte</a:t>
            </a:r>
            <a:r>
              <a:rPr lang="de-DE" dirty="0" smtClean="0"/>
              <a:t> </a:t>
            </a:r>
            <a:r>
              <a:rPr lang="de-DE" dirty="0" smtClean="0">
                <a:solidFill>
                  <a:srgbClr val="FF0000"/>
                </a:solidFill>
              </a:rPr>
              <a:t>sind</a:t>
            </a:r>
            <a:r>
              <a:rPr lang="de-DE" dirty="0" smtClean="0"/>
              <a:t> von</a:t>
            </a:r>
            <a:r>
              <a:rPr lang="cs-CZ" dirty="0" smtClean="0"/>
              <a:t> </a:t>
            </a:r>
            <a:r>
              <a:rPr lang="de-DE" dirty="0" smtClean="0"/>
              <a:t>Johann Sebastian Bach </a:t>
            </a:r>
            <a:r>
              <a:rPr lang="cs-CZ" dirty="0" err="1" smtClean="0">
                <a:solidFill>
                  <a:srgbClr val="FF0000"/>
                </a:solidFill>
              </a:rPr>
              <a:t>komponiert</a:t>
            </a:r>
            <a:r>
              <a:rPr lang="de-DE" dirty="0" smtClean="0">
                <a:solidFill>
                  <a:srgbClr val="FF0000"/>
                </a:solidFill>
              </a:rPr>
              <a:t> worden</a:t>
            </a:r>
            <a:r>
              <a:rPr lang="de-DE" dirty="0" smtClean="0"/>
              <a:t>.</a:t>
            </a:r>
            <a:r>
              <a:rPr lang="cs-CZ" dirty="0" smtClean="0"/>
              <a:t> </a:t>
            </a:r>
          </a:p>
          <a:p>
            <a:r>
              <a:rPr lang="de-DE" dirty="0" smtClean="0"/>
              <a:t>D</a:t>
            </a:r>
            <a:r>
              <a:rPr lang="cs-CZ" dirty="0" smtClean="0"/>
              <a:t>e</a:t>
            </a:r>
            <a:r>
              <a:rPr lang="de-DE" dirty="0" smtClean="0"/>
              <a:t>r</a:t>
            </a:r>
            <a:r>
              <a:rPr lang="cs-CZ" dirty="0" smtClean="0"/>
              <a:t> </a:t>
            </a:r>
            <a:r>
              <a:rPr lang="cs-CZ" dirty="0" err="1" smtClean="0"/>
              <a:t>Kuss</a:t>
            </a:r>
            <a:r>
              <a:rPr lang="de-DE" dirty="0" smtClean="0"/>
              <a:t> </a:t>
            </a:r>
            <a:r>
              <a:rPr lang="de-DE" dirty="0" smtClean="0">
                <a:solidFill>
                  <a:srgbClr val="FF0000"/>
                </a:solidFill>
              </a:rPr>
              <a:t>ist</a:t>
            </a:r>
            <a:r>
              <a:rPr lang="de-DE" dirty="0" smtClean="0"/>
              <a:t> von Gustav Klimt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gemalt</a:t>
            </a:r>
            <a:r>
              <a:rPr lang="de-DE" dirty="0" smtClean="0">
                <a:solidFill>
                  <a:srgbClr val="FF0000"/>
                </a:solidFill>
              </a:rPr>
              <a:t> worden</a:t>
            </a:r>
            <a:r>
              <a:rPr lang="de-DE" dirty="0" smtClean="0"/>
              <a:t>.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Trpný rod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Fragen Sie und antworten Sie im Passiv Präteritum: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Wann – den Brief beantworten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Wer – über die Situation informieren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Wohin – die Erzeugnisse exportieren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Wem – damit helfen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Wann – die Zimmer bestellen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Trpn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rod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Lösung: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Wann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der Brief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beantwortet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Wer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über die Situation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informiert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Wohin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die Erzeugnisse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exportiert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Wem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damit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geholfen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Wann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wurden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die Zimmer </a:t>
            </a:r>
            <a:r>
              <a:rPr lang="de-DE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bestellt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Trpn</a:t>
            </a:r>
            <a:r>
              <a:rPr lang="cs-CZ" dirty="0" smtClean="0"/>
              <a:t>ý</a:t>
            </a:r>
            <a:r>
              <a:rPr lang="de-DE" dirty="0" smtClean="0"/>
              <a:t> </a:t>
            </a:r>
            <a:r>
              <a:rPr lang="de-DE" dirty="0" err="1" smtClean="0"/>
              <a:t>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Trpn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rod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ve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spojen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se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způsobovým </a:t>
            </a:r>
            <a:r>
              <a:rPr lang="de-DE" b="1" dirty="0" err="1" smtClean="0">
                <a:latin typeface="Times New Roman" pitchFamily="18" charset="0"/>
                <a:cs typeface="Times New Roman" pitchFamily="18" charset="0"/>
              </a:rPr>
              <a:t>slovesem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tvoří: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způsobové sloveso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+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infinitiv přítomný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příslušném tvaru      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trpného rodu</a:t>
            </a:r>
          </a:p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muss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b="1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musste</a:t>
            </a:r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     +   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verkauft</a:t>
            </a:r>
            <a:r>
              <a:rPr lang="cs-CZ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endParaRPr lang="cs-CZ" dirty="0" smtClean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Haus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muss</a:t>
            </a:r>
            <a:r>
              <a:rPr lang="cs-CZ" sz="35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verkauft</a:t>
            </a:r>
            <a:r>
              <a:rPr lang="cs-CZ" sz="35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latin typeface="Times New Roman" pitchFamily="18" charset="0"/>
                <a:cs typeface="Times New Roman" pitchFamily="18" charset="0"/>
              </a:rPr>
              <a:t>Haus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musste</a:t>
            </a:r>
            <a:r>
              <a:rPr lang="cs-CZ" sz="35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verkauft</a:t>
            </a:r>
            <a:r>
              <a:rPr lang="cs-CZ" sz="35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500" dirty="0" err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werden</a:t>
            </a:r>
            <a:r>
              <a:rPr lang="cs-CZ" sz="35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</a:rPr>
              <a:t>Übersetzen Sie:</a:t>
            </a:r>
          </a:p>
          <a:p>
            <a:r>
              <a:rPr lang="cs-CZ" dirty="0" smtClean="0"/>
              <a:t>Ubytování musí být objednáno předem.</a:t>
            </a:r>
          </a:p>
          <a:p>
            <a:r>
              <a:rPr lang="cs-CZ" dirty="0" smtClean="0"/>
              <a:t>Více hostů nemohlo být pozváno.</a:t>
            </a:r>
          </a:p>
          <a:p>
            <a:r>
              <a:rPr lang="cs-CZ" dirty="0" smtClean="0"/>
              <a:t>Dopis měl být odeslán už včera.</a:t>
            </a:r>
          </a:p>
          <a:p>
            <a:r>
              <a:rPr lang="cs-CZ" dirty="0" smtClean="0"/>
              <a:t>Ten kabát se nesmí prát.</a:t>
            </a:r>
          </a:p>
          <a:p>
            <a:r>
              <a:rPr lang="cs-CZ" dirty="0" smtClean="0"/>
              <a:t>Práce musí být lépe organizována.</a:t>
            </a:r>
          </a:p>
          <a:p>
            <a:r>
              <a:rPr lang="cs-CZ" dirty="0" smtClean="0"/>
              <a:t>Proti tomu není možné nic podniknout.</a:t>
            </a:r>
            <a:endParaRPr lang="de-DE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Trpný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de-DE" b="1" i="1" dirty="0" smtClean="0">
                <a:solidFill>
                  <a:srgbClr val="00B050"/>
                </a:solidFill>
              </a:rPr>
              <a:t>Übersetzung:</a:t>
            </a:r>
          </a:p>
          <a:p>
            <a:r>
              <a:rPr lang="de-DE" dirty="0" smtClean="0"/>
              <a:t>Der Unterkunft </a:t>
            </a:r>
            <a:r>
              <a:rPr lang="de-DE" dirty="0" smtClean="0">
                <a:solidFill>
                  <a:srgbClr val="FF0000"/>
                </a:solidFill>
              </a:rPr>
              <a:t>muss</a:t>
            </a:r>
            <a:r>
              <a:rPr lang="de-DE" dirty="0" smtClean="0"/>
              <a:t> im voraus </a:t>
            </a:r>
            <a:r>
              <a:rPr lang="de-DE" dirty="0" smtClean="0">
                <a:solidFill>
                  <a:srgbClr val="FF0000"/>
                </a:solidFill>
              </a:rPr>
              <a:t>bestellt werden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de-DE" dirty="0" smtClean="0"/>
              <a:t>Mehrere Gäste </a:t>
            </a:r>
            <a:r>
              <a:rPr lang="de-DE" dirty="0" smtClean="0">
                <a:solidFill>
                  <a:srgbClr val="FF0000"/>
                </a:solidFill>
              </a:rPr>
              <a:t>konnten</a:t>
            </a:r>
            <a:r>
              <a:rPr lang="de-DE" dirty="0" smtClean="0"/>
              <a:t> nicht </a:t>
            </a:r>
            <a:r>
              <a:rPr lang="de-DE" dirty="0" smtClean="0">
                <a:solidFill>
                  <a:srgbClr val="FF0000"/>
                </a:solidFill>
              </a:rPr>
              <a:t>eingeladen werden</a:t>
            </a:r>
            <a:r>
              <a:rPr lang="de-DE" dirty="0" smtClean="0"/>
              <a:t>.</a:t>
            </a:r>
            <a:r>
              <a:rPr lang="cs-CZ" dirty="0" smtClean="0"/>
              <a:t> </a:t>
            </a:r>
          </a:p>
          <a:p>
            <a:r>
              <a:rPr lang="de-DE" dirty="0" smtClean="0"/>
              <a:t>Der Brief </a:t>
            </a:r>
            <a:r>
              <a:rPr lang="de-DE" dirty="0" smtClean="0">
                <a:solidFill>
                  <a:srgbClr val="FF0000"/>
                </a:solidFill>
              </a:rPr>
              <a:t>sollte</a:t>
            </a:r>
            <a:r>
              <a:rPr lang="de-DE" dirty="0" smtClean="0"/>
              <a:t> schon gestern </a:t>
            </a:r>
            <a:r>
              <a:rPr lang="de-DE" dirty="0" smtClean="0">
                <a:solidFill>
                  <a:srgbClr val="FF0000"/>
                </a:solidFill>
              </a:rPr>
              <a:t>abgeschickt werden.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de-DE" dirty="0" smtClean="0"/>
              <a:t>Der Mantel </a:t>
            </a:r>
            <a:r>
              <a:rPr lang="de-DE" dirty="0" smtClean="0">
                <a:solidFill>
                  <a:srgbClr val="FF0000"/>
                </a:solidFill>
              </a:rPr>
              <a:t>darf</a:t>
            </a:r>
            <a:r>
              <a:rPr lang="de-DE" dirty="0" smtClean="0"/>
              <a:t> nicht </a:t>
            </a:r>
            <a:r>
              <a:rPr lang="de-DE" dirty="0" smtClean="0">
                <a:solidFill>
                  <a:srgbClr val="FF0000"/>
                </a:solidFill>
              </a:rPr>
              <a:t>gewaschen werden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de-DE" dirty="0" smtClean="0"/>
              <a:t>Die Arbeit </a:t>
            </a:r>
            <a:r>
              <a:rPr lang="de-DE" dirty="0" smtClean="0">
                <a:solidFill>
                  <a:srgbClr val="FF0000"/>
                </a:solidFill>
              </a:rPr>
              <a:t>muss </a:t>
            </a:r>
            <a:r>
              <a:rPr lang="de-DE" dirty="0" smtClean="0"/>
              <a:t>besser </a:t>
            </a:r>
            <a:r>
              <a:rPr lang="de-DE" dirty="0" smtClean="0">
                <a:solidFill>
                  <a:srgbClr val="FF0000"/>
                </a:solidFill>
              </a:rPr>
              <a:t>organisiert werden</a:t>
            </a:r>
            <a:r>
              <a:rPr lang="de-DE" dirty="0" smtClean="0"/>
              <a:t>.</a:t>
            </a:r>
            <a:endParaRPr lang="cs-CZ" dirty="0" smtClean="0"/>
          </a:p>
          <a:p>
            <a:r>
              <a:rPr lang="de-DE" dirty="0" smtClean="0"/>
              <a:t>Dagegen </a:t>
            </a:r>
            <a:r>
              <a:rPr lang="de-DE" dirty="0" smtClean="0">
                <a:solidFill>
                  <a:srgbClr val="FF0000"/>
                </a:solidFill>
              </a:rPr>
              <a:t>kann</a:t>
            </a:r>
            <a:r>
              <a:rPr lang="de-DE" dirty="0" smtClean="0"/>
              <a:t> nichts </a:t>
            </a:r>
            <a:r>
              <a:rPr lang="de-DE" dirty="0" smtClean="0">
                <a:solidFill>
                  <a:srgbClr val="FF0000"/>
                </a:solidFill>
              </a:rPr>
              <a:t>unternommen werden</a:t>
            </a:r>
            <a:r>
              <a:rPr lang="de-DE" dirty="0" smtClean="0"/>
              <a:t>.</a:t>
            </a:r>
            <a:r>
              <a:rPr lang="cs-CZ" dirty="0" smtClean="0"/>
              <a:t> </a:t>
            </a:r>
            <a:endParaRPr lang="de-DE" dirty="0" smtClean="0"/>
          </a:p>
          <a:p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err="1" smtClean="0"/>
              <a:t>Pou</a:t>
            </a:r>
            <a:r>
              <a:rPr lang="cs-CZ" dirty="0" smtClean="0"/>
              <a:t>žitá </a:t>
            </a:r>
            <a:r>
              <a:rPr lang="de-DE" dirty="0" err="1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JUSTOVÁ, Hana. 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Wir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üben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deutsche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Grammatik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1992, ISBN 80-901070-6-0.</a:t>
            </a:r>
          </a:p>
          <a:p>
            <a:r>
              <a:rPr lang="cs-CZ" dirty="0" smtClean="0"/>
              <a:t>DUSILOVÁ, </a:t>
            </a:r>
            <a:r>
              <a:rPr lang="cs-CZ" dirty="0" err="1" smtClean="0"/>
              <a:t>Doris</a:t>
            </a:r>
            <a:r>
              <a:rPr lang="cs-CZ" dirty="0" smtClean="0"/>
              <a:t>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?: 3. díl</a:t>
            </a:r>
            <a:r>
              <a:rPr lang="cs-CZ" dirty="0" smtClean="0"/>
              <a:t>. Praha: Polyglot, 2002. ISBN 80-86195-20-1. 80-86195-14-7.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MOTTA 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Giorgio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Direkt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neu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2. díl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Praha: Klett, 2012. ISBN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ISBN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978-80-7397-101-4. </a:t>
            </a:r>
          </a:p>
          <a:p>
            <a:r>
              <a:rPr lang="cs-CZ" smtClean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Ö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PPNEROVÁ,V</a:t>
            </a:r>
            <a:r>
              <a:rPr lang="cs-CZ" dirty="0" smtClean="0"/>
              <a:t>ěra a Anna KREMZEROVÁ. </a:t>
            </a:r>
            <a:r>
              <a:rPr lang="cs-CZ" i="1" dirty="0" smtClean="0"/>
              <a:t>Němčina pro jazykové školy: 2. díl</a:t>
            </a:r>
            <a:r>
              <a:rPr lang="cs-CZ" dirty="0" smtClean="0"/>
              <a:t>. Praha: </a:t>
            </a:r>
            <a:r>
              <a:rPr lang="cs-CZ" dirty="0" err="1" smtClean="0"/>
              <a:t>Scientia</a:t>
            </a:r>
            <a:r>
              <a:rPr lang="cs-CZ" dirty="0" smtClean="0"/>
              <a:t>, 1994. ISBN 827-37-9.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436</Words>
  <Application>Microsoft Office PowerPoint</Application>
  <PresentationFormat>Předvádění na obrazovce (4:3)</PresentationFormat>
  <Paragraphs>83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Digitální učební materiál</vt:lpstr>
      <vt:lpstr>Trpný rod - préteritum a perfektum</vt:lpstr>
      <vt:lpstr>Trpný rod </vt:lpstr>
      <vt:lpstr>Trpný rod </vt:lpstr>
      <vt:lpstr>Trpný rod </vt:lpstr>
      <vt:lpstr>Trpný rod</vt:lpstr>
      <vt:lpstr>Trpný rod</vt:lpstr>
      <vt:lpstr>Trpný rod</vt:lpstr>
      <vt:lpstr>Trpný rod</vt:lpstr>
      <vt:lpstr>Použitá literatura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Vejvodová</dc:creator>
  <cp:lastModifiedBy>siroky</cp:lastModifiedBy>
  <cp:revision>46</cp:revision>
  <dcterms:created xsi:type="dcterms:W3CDTF">2013-10-08T18:12:41Z</dcterms:created>
  <dcterms:modified xsi:type="dcterms:W3CDTF">2013-11-25T22:16:21Z</dcterms:modified>
</cp:coreProperties>
</file>