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8" r:id="rId2"/>
    <p:sldId id="269" r:id="rId3"/>
    <p:sldId id="262" r:id="rId4"/>
    <p:sldId id="263" r:id="rId5"/>
    <p:sldId id="260" r:id="rId6"/>
    <p:sldId id="265" r:id="rId7"/>
    <p:sldId id="266" r:id="rId8"/>
    <p:sldId id="267" r:id="rId9"/>
    <p:sldId id="261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02" y="-9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4A8E54-88DB-4BD0-86D8-9B380E57A9EA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C3ABE7-9C36-4C0A-A749-0B2809B98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97FD-41BA-40AB-A2C5-714523CAF46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BB663-C14A-4245-B63F-6E45BD9C95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97FD-41BA-40AB-A2C5-714523CAF46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BB663-C14A-4245-B63F-6E45BD9C95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97FD-41BA-40AB-A2C5-714523CAF46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BB663-C14A-4245-B63F-6E45BD9C95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97FD-41BA-40AB-A2C5-714523CAF46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BB663-C14A-4245-B63F-6E45BD9C95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97FD-41BA-40AB-A2C5-714523CAF46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BB663-C14A-4245-B63F-6E45BD9C95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97FD-41BA-40AB-A2C5-714523CAF46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BB663-C14A-4245-B63F-6E45BD9C95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97FD-41BA-40AB-A2C5-714523CAF46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BB663-C14A-4245-B63F-6E45BD9C95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97FD-41BA-40AB-A2C5-714523CAF46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BB663-C14A-4245-B63F-6E45BD9C95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97FD-41BA-40AB-A2C5-714523CAF46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BB663-C14A-4245-B63F-6E45BD9C95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97FD-41BA-40AB-A2C5-714523CAF46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BB663-C14A-4245-B63F-6E45BD9C95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97FD-41BA-40AB-A2C5-714523CAF46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BB663-C14A-4245-B63F-6E45BD9C95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197FD-41BA-40AB-A2C5-714523CAF466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BB663-C14A-4245-B63F-6E45BD9C95F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file:///D:\galerie\004_trojboj\pages\DSC04936.ht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86" name="Group 38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NJ1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třetí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Sport</a:t>
                      </a:r>
                      <a:endParaRPr kumimoji="0" lang="cs-CZ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cs typeface="Arial" charset="0"/>
                      </a:endParaRP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de-D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Sport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Mgr. Jaroslava Vejvodová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listopad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OPVK_1.5_DUM_III/2_NJ1_VE009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VY_32_INOVACE_NJ1_VE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009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Konverzace na téma </a:t>
                      </a:r>
                      <a:r>
                        <a:rPr kumimoji="0" lang="de-DE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sport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, procvičování </a:t>
                      </a:r>
                      <a:r>
                        <a:rPr kumimoji="0" lang="de-DE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de-DE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vzta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žný</a:t>
                      </a:r>
                      <a:r>
                        <a:rPr kumimoji="0" lang="de-DE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ch</a:t>
                      </a:r>
                      <a:r>
                        <a:rPr kumimoji="0" lang="de-DE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z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á</a:t>
                      </a:r>
                      <a:r>
                        <a:rPr kumimoji="0" lang="de-DE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jmen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, příprava na ústní část maturity.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Sport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i="1" dirty="0" err="1" smtClean="0">
                <a:latin typeface="Times New Roman" pitchFamily="18" charset="0"/>
                <a:cs typeface="Times New Roman" pitchFamily="18" charset="0"/>
              </a:rPr>
              <a:t>Beantworten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i="1" dirty="0" err="1" smtClean="0">
                <a:latin typeface="Times New Roman" pitchFamily="18" charset="0"/>
                <a:cs typeface="Times New Roman" pitchFamily="18" charset="0"/>
              </a:rPr>
              <a:t>Sie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i="1" dirty="0" err="1" smtClean="0">
                <a:latin typeface="Times New Roman" pitchFamily="18" charset="0"/>
                <a:cs typeface="Times New Roman" pitchFamily="18" charset="0"/>
              </a:rPr>
              <a:t>die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i="1" dirty="0" err="1" smtClean="0">
                <a:latin typeface="Times New Roman" pitchFamily="18" charset="0"/>
                <a:cs typeface="Times New Roman" pitchFamily="18" charset="0"/>
              </a:rPr>
              <a:t>Fragen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Warum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trei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 man Sport?</a:t>
            </a: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Sind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ein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aktiver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Sportler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oder machen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Erholungssport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Nennen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einige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Sommer-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und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Wintersportarten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Welche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Sportarten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sind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jetzt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in Mode?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Sport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sz="3000" b="1" i="1" dirty="0" smtClean="0">
                <a:latin typeface="Times New Roman" pitchFamily="18" charset="0"/>
                <a:cs typeface="Times New Roman" pitchFamily="18" charset="0"/>
              </a:rPr>
              <a:t>Sommersportart oder Wintersportart? Mannschaftssport oder Individualsport? Ordnen Sie  zu.</a:t>
            </a:r>
          </a:p>
          <a:p>
            <a:pPr>
              <a:buNone/>
            </a:pPr>
            <a:r>
              <a:rPr lang="de-DE" sz="3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Schwimmen </a:t>
            </a:r>
            <a:r>
              <a:rPr lang="de-DE" sz="3500" dirty="0" smtClean="0">
                <a:latin typeface="Times New Roman" pitchFamily="18" charset="0"/>
                <a:cs typeface="Times New Roman" pitchFamily="18" charset="0"/>
              </a:rPr>
              <a:t>       Klettern       </a:t>
            </a:r>
            <a:r>
              <a:rPr lang="de-DE" sz="35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Handball</a:t>
            </a:r>
          </a:p>
          <a:p>
            <a:pPr>
              <a:buNone/>
            </a:pPr>
            <a:r>
              <a:rPr lang="de-DE" sz="3500" dirty="0" smtClean="0">
                <a:latin typeface="Times New Roman" pitchFamily="18" charset="0"/>
                <a:cs typeface="Times New Roman" pitchFamily="18" charset="0"/>
              </a:rPr>
              <a:t>Golf           </a:t>
            </a:r>
            <a:r>
              <a:rPr lang="de-DE" sz="3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Rudern </a:t>
            </a:r>
            <a:r>
              <a:rPr lang="de-DE" sz="3500" dirty="0" smtClean="0">
                <a:latin typeface="Times New Roman" pitchFamily="18" charset="0"/>
                <a:cs typeface="Times New Roman" pitchFamily="18" charset="0"/>
              </a:rPr>
              <a:t>        Segeln       </a:t>
            </a:r>
            <a:r>
              <a:rPr lang="de-DE" sz="3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Wandern</a:t>
            </a:r>
          </a:p>
          <a:p>
            <a:pPr>
              <a:buNone/>
            </a:pPr>
            <a:r>
              <a:rPr lang="de-DE" sz="35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Abfahrtslauf </a:t>
            </a:r>
            <a:r>
              <a:rPr lang="de-DE" sz="3500" dirty="0" smtClean="0">
                <a:latin typeface="Times New Roman" pitchFamily="18" charset="0"/>
                <a:cs typeface="Times New Roman" pitchFamily="18" charset="0"/>
              </a:rPr>
              <a:t>    Tauchen           </a:t>
            </a:r>
            <a:r>
              <a:rPr lang="de-DE" sz="35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Skateboardfahren</a:t>
            </a:r>
            <a:endParaRPr lang="de-DE" sz="35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sz="3500" dirty="0" smtClean="0">
                <a:latin typeface="Times New Roman" pitchFamily="18" charset="0"/>
                <a:cs typeface="Times New Roman" pitchFamily="18" charset="0"/>
              </a:rPr>
              <a:t>Eishockey      </a:t>
            </a:r>
            <a:r>
              <a:rPr lang="de-DE" sz="3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Skilanglauf</a:t>
            </a:r>
            <a:r>
              <a:rPr lang="de-DE" sz="3500" dirty="0" smtClean="0">
                <a:latin typeface="Times New Roman" pitchFamily="18" charset="0"/>
                <a:cs typeface="Times New Roman" pitchFamily="18" charset="0"/>
              </a:rPr>
              <a:t>      Surfen</a:t>
            </a:r>
          </a:p>
          <a:p>
            <a:pPr>
              <a:buNone/>
            </a:pPr>
            <a:r>
              <a:rPr lang="de-DE" sz="35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Snowboarden </a:t>
            </a:r>
            <a:r>
              <a:rPr lang="de-DE" sz="3500" dirty="0" smtClean="0">
                <a:latin typeface="Times New Roman" pitchFamily="18" charset="0"/>
                <a:cs typeface="Times New Roman" pitchFamily="18" charset="0"/>
              </a:rPr>
              <a:t>    Windsurfen   </a:t>
            </a:r>
            <a:r>
              <a:rPr lang="de-DE" sz="3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Wasserspringen</a:t>
            </a:r>
          </a:p>
          <a:p>
            <a:pPr>
              <a:buNone/>
            </a:pPr>
            <a:r>
              <a:rPr lang="de-DE" sz="3500" dirty="0" smtClean="0">
                <a:latin typeface="Times New Roman" pitchFamily="18" charset="0"/>
                <a:cs typeface="Times New Roman" pitchFamily="18" charset="0"/>
              </a:rPr>
              <a:t>Wasserball       </a:t>
            </a:r>
            <a:r>
              <a:rPr lang="de-DE" sz="35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Eiskunstlauf  </a:t>
            </a:r>
            <a:r>
              <a:rPr lang="de-DE" sz="35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de-DE" sz="3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Skispringen   </a:t>
            </a:r>
            <a:endParaRPr lang="cs-CZ" sz="3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Sport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de-DE" b="1" i="1" dirty="0" smtClean="0"/>
              <a:t>Was braucht man zu welchem Sport? Ordnen Sie zu und ergänzen Sie den richtigen Artikel.</a:t>
            </a:r>
          </a:p>
          <a:p>
            <a:pPr>
              <a:buNone/>
            </a:pPr>
            <a:r>
              <a:rPr lang="de-DE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WANDERN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de-DE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GOLF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de-DE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TAUCHEN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de-DE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TENNIS</a:t>
            </a:r>
          </a:p>
          <a:p>
            <a:pPr>
              <a:buNone/>
            </a:pPr>
            <a:endParaRPr lang="de-DE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Wanderschuhe   Netz    Rucksack  Golftasche   </a:t>
            </a:r>
          </a:p>
          <a:p>
            <a:pPr>
              <a:buNone/>
            </a:pPr>
            <a:r>
              <a:rPr lang="de-DE" dirty="0" err="1" smtClean="0">
                <a:latin typeface="Times New Roman" pitchFamily="18" charset="0"/>
                <a:cs typeface="Times New Roman" pitchFamily="18" charset="0"/>
              </a:rPr>
              <a:t>Softshelljacke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    Golfschläger    Taucheranzug</a:t>
            </a:r>
          </a:p>
          <a:p>
            <a:pPr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Tennisshirt     Schnorchel     Tennisschläger</a:t>
            </a:r>
          </a:p>
          <a:p>
            <a:pPr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Flossen   Golfbälle   Taucherbrille  Tennisschuhe       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Sport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i="1" dirty="0" err="1" smtClean="0">
                <a:latin typeface="Times New Roman" pitchFamily="18" charset="0"/>
                <a:cs typeface="Times New Roman" pitchFamily="18" charset="0"/>
              </a:rPr>
              <a:t>Sehen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i="1" dirty="0" err="1" smtClean="0">
                <a:latin typeface="Times New Roman" pitchFamily="18" charset="0"/>
                <a:cs typeface="Times New Roman" pitchFamily="18" charset="0"/>
              </a:rPr>
              <a:t>Sie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i="1" dirty="0" err="1" smtClean="0">
                <a:latin typeface="Times New Roman" pitchFamily="18" charset="0"/>
                <a:cs typeface="Times New Roman" pitchFamily="18" charset="0"/>
              </a:rPr>
              <a:t>sich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i="1" dirty="0" err="1" smtClean="0">
                <a:latin typeface="Times New Roman" pitchFamily="18" charset="0"/>
                <a:cs typeface="Times New Roman" pitchFamily="18" charset="0"/>
              </a:rPr>
              <a:t>das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i="1" dirty="0" err="1" smtClean="0">
                <a:latin typeface="Times New Roman" pitchFamily="18" charset="0"/>
                <a:cs typeface="Times New Roman" pitchFamily="18" charset="0"/>
              </a:rPr>
              <a:t>Bild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i="1" dirty="0" err="1" smtClean="0">
                <a:latin typeface="Times New Roman" pitchFamily="18" charset="0"/>
                <a:cs typeface="Times New Roman" pitchFamily="18" charset="0"/>
              </a:rPr>
              <a:t>an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i="1" dirty="0" err="1" smtClean="0">
                <a:latin typeface="Times New Roman" pitchFamily="18" charset="0"/>
                <a:cs typeface="Times New Roman" pitchFamily="18" charset="0"/>
              </a:rPr>
              <a:t>und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i="1" dirty="0" err="1" smtClean="0">
                <a:latin typeface="Times New Roman" pitchFamily="18" charset="0"/>
                <a:cs typeface="Times New Roman" pitchFamily="18" charset="0"/>
              </a:rPr>
              <a:t>Beschreiben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b="1" i="1" dirty="0" smtClean="0">
                <a:latin typeface="Times New Roman" pitchFamily="18" charset="0"/>
                <a:cs typeface="Times New Roman" pitchFamily="18" charset="0"/>
              </a:rPr>
              <a:t>Sie </a:t>
            </a:r>
            <a:endParaRPr lang="cs-CZ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de-DE" b="1" i="1" dirty="0" smtClean="0">
                <a:latin typeface="Times New Roman" pitchFamily="18" charset="0"/>
                <a:cs typeface="Times New Roman" pitchFamily="18" charset="0"/>
              </a:rPr>
              <a:t>es.</a:t>
            </a: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Platz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/Ort</a:t>
            </a: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Personen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(Alter,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Aussehen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Kleidung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 usw.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Aktivit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ä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ten</a:t>
            </a:r>
            <a:endParaRPr lang="de-DE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Ausr</a:t>
            </a:r>
            <a:r>
              <a:rPr lang="de-DE" dirty="0" err="1" smtClean="0">
                <a:latin typeface="Times New Roman" pitchFamily="18" charset="0"/>
                <a:cs typeface="Times New Roman" pitchFamily="18" charset="0"/>
              </a:rPr>
              <a:t>üstung</a:t>
            </a:r>
            <a:endParaRPr lang="de-DE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Atmosphäre</a:t>
            </a:r>
          </a:p>
          <a:p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Sonstiges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Sport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DSC04935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600200"/>
            <a:ext cx="7560839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Sport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de-DE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Ergänzen Sie das passende Relativpronomen.</a:t>
            </a:r>
          </a:p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der Radprofi, über ……alle fragen</a:t>
            </a:r>
          </a:p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der Schiedsrichter, ……streng ist</a:t>
            </a:r>
          </a:p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der Spieler, ……der Arzt gerade hilft</a:t>
            </a:r>
          </a:p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die Mannschaft, ……Defensive gut ist</a:t>
            </a:r>
          </a:p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die Zuschauer, …immer unzufrieden sind.</a:t>
            </a:r>
          </a:p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der Sportler, ……Trainer du kennst</a:t>
            </a:r>
          </a:p>
          <a:p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Sport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de-DE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Lösung:</a:t>
            </a:r>
          </a:p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der Radprofi, über </a:t>
            </a:r>
            <a:r>
              <a:rPr lang="de-DE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den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 alle fragen</a:t>
            </a:r>
          </a:p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der Schiedsrichter, </a:t>
            </a:r>
            <a:r>
              <a:rPr lang="de-DE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der</a:t>
            </a:r>
            <a:r>
              <a:rPr lang="de-DE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streng ist</a:t>
            </a:r>
          </a:p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der Spieler, </a:t>
            </a:r>
            <a:r>
              <a:rPr lang="de-DE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dem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 der Arzt gerade hilft</a:t>
            </a:r>
          </a:p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die Mannschaft, </a:t>
            </a:r>
            <a:r>
              <a:rPr lang="de-DE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deren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 Defensive gut ist</a:t>
            </a:r>
          </a:p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die Zuschauer, </a:t>
            </a:r>
            <a:r>
              <a:rPr lang="de-DE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die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 immer unzufrieden sind.</a:t>
            </a:r>
          </a:p>
          <a:p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der Sportler, </a:t>
            </a:r>
            <a:r>
              <a:rPr lang="de-DE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dessen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 Trainer du kennst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Sport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de-DE" b="1" i="1" dirty="0" smtClean="0">
                <a:latin typeface="Times New Roman" pitchFamily="18" charset="0"/>
                <a:cs typeface="Times New Roman" pitchFamily="18" charset="0"/>
              </a:rPr>
              <a:t>Sprechen Sie über Ihre Erfahrung mit </a:t>
            </a:r>
          </a:p>
          <a:p>
            <a:pPr>
              <a:buNone/>
            </a:pPr>
            <a:r>
              <a:rPr lang="de-DE" b="1" i="1" dirty="0" smtClean="0">
                <a:latin typeface="Times New Roman" pitchFamily="18" charset="0"/>
                <a:cs typeface="Times New Roman" pitchFamily="18" charset="0"/>
              </a:rPr>
              <a:t>Extremsport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de-DE" b="1" i="1" dirty="0" err="1" smtClean="0">
                <a:latin typeface="Times New Roman" pitchFamily="18" charset="0"/>
                <a:cs typeface="Times New Roman" pitchFamily="18" charset="0"/>
              </a:rPr>
              <a:t>Kitesurging</a:t>
            </a:r>
            <a:r>
              <a:rPr lang="de-DE" b="1" i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i="1" dirty="0" err="1" smtClean="0">
                <a:latin typeface="Times New Roman" pitchFamily="18" charset="0"/>
                <a:cs typeface="Times New Roman" pitchFamily="18" charset="0"/>
              </a:rPr>
              <a:t>Freeski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de-DE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Motocross,</a:t>
            </a:r>
          </a:p>
          <a:p>
            <a:pPr>
              <a:buNone/>
            </a:pPr>
            <a:r>
              <a:rPr lang="de-DE" b="1" i="1" dirty="0" smtClean="0">
                <a:latin typeface="Times New Roman" pitchFamily="18" charset="0"/>
                <a:cs typeface="Times New Roman" pitchFamily="18" charset="0"/>
              </a:rPr>
              <a:t>Mountainbike, </a:t>
            </a:r>
            <a:r>
              <a:rPr lang="cs-CZ" b="1" i="1" dirty="0" err="1" smtClean="0">
                <a:latin typeface="Times New Roman" pitchFamily="18" charset="0"/>
                <a:cs typeface="Times New Roman" pitchFamily="18" charset="0"/>
              </a:rPr>
              <a:t>Rockboarding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u a.)</a:t>
            </a:r>
            <a:r>
              <a:rPr lang="de-DE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Beschreibung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Ausr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ü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stung</a:t>
            </a:r>
            <a:endParaRPr lang="de-DE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Orte</a:t>
            </a:r>
          </a:p>
          <a:p>
            <a:r>
              <a:rPr lang="de-DE" dirty="0" err="1" smtClean="0">
                <a:latin typeface="Times New Roman" pitchFamily="18" charset="0"/>
                <a:cs typeface="Times New Roman" pitchFamily="18" charset="0"/>
              </a:rPr>
              <a:t>Beliebheit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 in Tschechien</a:t>
            </a:r>
          </a:p>
          <a:p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Kosten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Pou</a:t>
            </a:r>
            <a:r>
              <a:rPr lang="cs-CZ" dirty="0" smtClean="0"/>
              <a:t>žitá li</a:t>
            </a:r>
            <a:r>
              <a:rPr lang="de-DE" dirty="0" err="1" smtClean="0"/>
              <a:t>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MOTTA, Giorgio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kol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Direkt neu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:3.díl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Praha: Klett,2013,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 ISBN 978-80-7397-10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cs-CZ" dirty="0" smtClean="0"/>
          </a:p>
          <a:p>
            <a:r>
              <a:rPr lang="cs-CZ" dirty="0" smtClean="0"/>
              <a:t>DUSILOVÁ, </a:t>
            </a:r>
            <a:r>
              <a:rPr lang="cs-CZ" dirty="0" err="1" smtClean="0"/>
              <a:t>Doris</a:t>
            </a:r>
            <a:r>
              <a:rPr lang="cs-CZ" dirty="0" smtClean="0"/>
              <a:t> a kol. </a:t>
            </a:r>
            <a:r>
              <a:rPr lang="cs-CZ" i="1" dirty="0" err="1" smtClean="0"/>
              <a:t>Sprechen</a:t>
            </a:r>
            <a:r>
              <a:rPr lang="cs-CZ" i="1" dirty="0" smtClean="0"/>
              <a:t> </a:t>
            </a:r>
            <a:r>
              <a:rPr lang="cs-CZ" i="1" dirty="0" err="1" smtClean="0"/>
              <a:t>Sie</a:t>
            </a:r>
            <a:r>
              <a:rPr lang="cs-CZ" i="1" dirty="0" smtClean="0"/>
              <a:t> </a:t>
            </a:r>
            <a:r>
              <a:rPr lang="cs-CZ" i="1" dirty="0" err="1" smtClean="0"/>
              <a:t>Deutsch</a:t>
            </a:r>
            <a:r>
              <a:rPr lang="cs-CZ" i="1" dirty="0" smtClean="0"/>
              <a:t>?: 2. díl</a:t>
            </a:r>
            <a:r>
              <a:rPr lang="cs-CZ" dirty="0" smtClean="0"/>
              <a:t>. Praha: Polyglot, 2001. ISBN 80-86195-14-7. </a:t>
            </a:r>
          </a:p>
          <a:p>
            <a:r>
              <a:rPr lang="cs-CZ" smtClean="0"/>
              <a:t>Foto: archiv autora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402</Words>
  <Application>Microsoft Office PowerPoint</Application>
  <PresentationFormat>Předvádění na obrazovce (4:3)</PresentationFormat>
  <Paragraphs>79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Digitální učební materiál</vt:lpstr>
      <vt:lpstr>Sport</vt:lpstr>
      <vt:lpstr>Sport</vt:lpstr>
      <vt:lpstr>Sport</vt:lpstr>
      <vt:lpstr>Sport</vt:lpstr>
      <vt:lpstr>Sport</vt:lpstr>
      <vt:lpstr>Sport</vt:lpstr>
      <vt:lpstr>Sport</vt:lpstr>
      <vt:lpstr>Sport</vt:lpstr>
      <vt:lpstr>Použitá literatura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Jaroslava Vejvodová</dc:creator>
  <cp:lastModifiedBy>siroky</cp:lastModifiedBy>
  <cp:revision>34</cp:revision>
  <dcterms:created xsi:type="dcterms:W3CDTF">2013-10-21T16:34:22Z</dcterms:created>
  <dcterms:modified xsi:type="dcterms:W3CDTF">2013-11-25T22:17:22Z</dcterms:modified>
</cp:coreProperties>
</file>