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62" r:id="rId4"/>
    <p:sldId id="261" r:id="rId5"/>
    <p:sldId id="260" r:id="rId6"/>
    <p:sldId id="259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B857A-7430-4521-BB9F-F79BDF48772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BF680E-DC20-4E6C-94C3-2642C20F0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B5657-4504-4772-8855-1EEB7305A39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7A7BF-5C9A-471B-B0CE-F42C4E74B1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třetí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Neurčitá zájmena(2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) 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Neurčitá zájmena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Jaroslava Vejvodová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OPVK_1.5_DUM_III/2_NJ1_VE0010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VY_32_INOVACE_NJ1_VE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Neurčitá zájmena a skloňování přídavných jmen po neurčitých zájmenech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 (2)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viele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–mnoho</a:t>
            </a:r>
          </a:p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mehrere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několik</a:t>
            </a:r>
          </a:p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einige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několik</a:t>
            </a:r>
          </a:p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několik</a:t>
            </a:r>
          </a:p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wenige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málokteří</a:t>
            </a:r>
          </a:p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andere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druzí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 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Spojení  „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 má dva významy: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hatte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Schuhe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zwei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erg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änzende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Schuhe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hatte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Schuhe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einige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Schuhe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několik</a:t>
            </a:r>
          </a:p>
          <a:p>
            <a:pPr>
              <a:buNone/>
            </a:pP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i="1" dirty="0" err="1" smtClean="0"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pár, dva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 (2)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viele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mehrere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einige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symphatisch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G</a:t>
            </a: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äste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wenige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andere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de-DE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Po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těchto  zájmenech se skloňuje přídavné jméno jako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 členu určitém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 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alle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všichni</a:t>
            </a:r>
            <a:endParaRPr lang="cs-CZ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beide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oba</a:t>
            </a:r>
          </a:p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keine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žádní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Zapamatujte si:</a:t>
            </a:r>
          </a:p>
          <a:p>
            <a:pPr>
              <a:buNone/>
            </a:pPr>
            <a:r>
              <a:rPr lang="de-DE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lle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beide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Methoden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keine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 (2)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irgend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welche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kteří, nějací</a:t>
            </a:r>
          </a:p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manche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mnozí</a:t>
            </a:r>
          </a:p>
          <a:p>
            <a:r>
              <a:rPr lang="cs-CZ" b="1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solche</a:t>
            </a:r>
            <a:r>
              <a:rPr lang="cs-CZ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takoví</a:t>
            </a:r>
          </a:p>
          <a:p>
            <a:pPr>
              <a:buNone/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Zapamtujte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si:</a:t>
            </a: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irgendwelche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manche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neugierig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(n)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Touristen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solche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 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de-DE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Übersetzen Sie:</a:t>
            </a:r>
            <a:endParaRPr lang="cs-CZ" i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hodně nových informací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všechna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ěmecká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média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obě  praktické rady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mnohé dobré nápady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několik zajímavých fotografií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takové studené dny</a:t>
            </a:r>
          </a:p>
          <a:p>
            <a:endParaRPr lang="de-DE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 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de-DE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Übersetz</a:t>
            </a:r>
            <a:r>
              <a:rPr lang="cs-CZ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ung</a:t>
            </a:r>
            <a:r>
              <a:rPr lang="de-DE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i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viele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neu</a:t>
            </a:r>
            <a:r>
              <a:rPr lang="cs-CZ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Informationen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deutsch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Medien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beide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praktisch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Ratschl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äge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anche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gut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(n)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Ideen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einige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interessant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Foto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solche kalt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Tage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 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Ergänzen Sie die fehlenden Endungen: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Wir diskutieren über einige aktuell…Fragen.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muss keine lang… Aufsätze schreiben.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Man muss alle wichtig…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Dokumete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kopieren.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gibt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einfach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Regeln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Die Firma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viele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ünstig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… und besser… Telefone im Angebot.</a:t>
            </a:r>
          </a:p>
          <a:p>
            <a:pPr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Neurčitá zájmena 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cs-CZ" i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sung</a:t>
            </a:r>
            <a:r>
              <a:rPr lang="de-DE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Wir diskutieren über einige aktuell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Fragen.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muss keine lang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Aufsätze schreiben.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Man muss alle wichtig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Dokumete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kopieren.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gibt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paar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einfach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Regeln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Die Firma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viele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g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ünstig</a:t>
            </a:r>
            <a:r>
              <a:rPr lang="de-DE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und besser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Telefone im Angebot.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Použitá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literatura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DUSILOVÁ, </a:t>
            </a:r>
            <a:r>
              <a:rPr lang="cs-CZ" dirty="0" err="1" smtClean="0"/>
              <a:t>Doris</a:t>
            </a:r>
            <a:r>
              <a:rPr lang="cs-CZ" dirty="0" smtClean="0"/>
              <a:t> a kol. </a:t>
            </a:r>
            <a:r>
              <a:rPr lang="cs-CZ" i="1" dirty="0" err="1" smtClean="0"/>
              <a:t>Sprechen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Deutsch</a:t>
            </a:r>
            <a:r>
              <a:rPr lang="cs-CZ" i="1" dirty="0" smtClean="0"/>
              <a:t>?: 3. díl</a:t>
            </a:r>
            <a:r>
              <a:rPr lang="cs-CZ" dirty="0" smtClean="0"/>
              <a:t>. Praha: Polyglot, 2002. ISBN 80-86195-20-1. 80-86195-14-7. </a:t>
            </a:r>
          </a:p>
          <a:p>
            <a:r>
              <a:rPr lang="it-IT" smtClean="0">
                <a:latin typeface="Times New Roman" pitchFamily="18" charset="0"/>
                <a:cs typeface="Times New Roman" pitchFamily="18" charset="0"/>
              </a:rPr>
              <a:t>MOTTA</a:t>
            </a: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, Giorgio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kol</a:t>
            </a: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it-IT" i="1" dirty="0" smtClean="0">
                <a:latin typeface="Times New Roman" pitchFamily="18" charset="0"/>
                <a:cs typeface="Times New Roman" pitchFamily="18" charset="0"/>
              </a:rPr>
              <a:t>Direkt neu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:3.díl</a:t>
            </a: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Praha: Klett,2013,</a:t>
            </a: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 ISBN 978-80-7397-10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it-IT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445</Words>
  <Application>Microsoft Office PowerPoint</Application>
  <PresentationFormat>Předvádění na obrazovce (4:3)</PresentationFormat>
  <Paragraphs>90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Neurčitá zájmena (2)</vt:lpstr>
      <vt:lpstr>Neurčitá zájmena (2)</vt:lpstr>
      <vt:lpstr>Neurčitá zájmena (2)</vt:lpstr>
      <vt:lpstr>Neurčitá zájmena (2)</vt:lpstr>
      <vt:lpstr>Neurčitá zájmena (2)</vt:lpstr>
      <vt:lpstr>Neurčitá zájmena (2)</vt:lpstr>
      <vt:lpstr>Neurčitá zájmena (2)</vt:lpstr>
      <vt:lpstr>Neurčitá zájmena (2)</vt:lpstr>
      <vt:lpstr>Neurčitá zájmena (2)</vt:lpstr>
      <vt:lpstr>Použitá literatura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Neurčitá zájmena</dc:title>
  <dc:creator>Jaroslava Vejvodová</dc:creator>
  <cp:lastModifiedBy>siroky</cp:lastModifiedBy>
  <cp:revision>56</cp:revision>
  <dcterms:created xsi:type="dcterms:W3CDTF">2013-10-10T09:13:23Z</dcterms:created>
  <dcterms:modified xsi:type="dcterms:W3CDTF">2013-11-25T22:18:23Z</dcterms:modified>
</cp:coreProperties>
</file>