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13" autoAdjust="0"/>
    <p:restoredTop sz="94660"/>
  </p:normalViewPr>
  <p:slideViewPr>
    <p:cSldViewPr>
      <p:cViewPr varScale="1">
        <p:scale>
          <a:sx n="69" d="100"/>
          <a:sy n="69" d="100"/>
        </p:scale>
        <p:origin x="-117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29355-AAB2-4D5D-B028-EF5C2F15409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C0D1E-32CF-4291-8AD0-0E626D72F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0"/>
            <a:ext cx="496855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3" y="1451610"/>
          <a:ext cx="6552728" cy="5145744"/>
        </p:xfrm>
        <a:graphic>
          <a:graphicData uri="http://schemas.openxmlformats.org/drawingml/2006/table">
            <a:tbl>
              <a:tblPr/>
              <a:tblGrid>
                <a:gridCol w="2423929"/>
                <a:gridCol w="4128799"/>
              </a:tblGrid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Sčítání do 100 hravě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16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Žáci si hravou formou procvičí sčítání do 100 s přechodem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sčítání do 100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Sčítání, křížovka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25.11.2013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259632" y="90872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170751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24 + 73 =</a:t>
            </a:r>
          </a:p>
          <a:p>
            <a:endParaRPr lang="cs-CZ" sz="3200" b="1" dirty="0"/>
          </a:p>
          <a:p>
            <a:r>
              <a:rPr lang="cs-CZ" sz="3200" b="1" dirty="0" smtClean="0"/>
              <a:t>35 + 42 =</a:t>
            </a:r>
          </a:p>
          <a:p>
            <a:endParaRPr lang="cs-CZ" sz="3200" b="1" dirty="0"/>
          </a:p>
          <a:p>
            <a:r>
              <a:rPr lang="cs-CZ" sz="3200" b="1" dirty="0" smtClean="0"/>
              <a:t>69 + 22 =</a:t>
            </a:r>
          </a:p>
          <a:p>
            <a:endParaRPr lang="cs-CZ" sz="3200" b="1" dirty="0"/>
          </a:p>
          <a:p>
            <a:r>
              <a:rPr lang="cs-CZ" sz="3200" b="1" dirty="0" smtClean="0"/>
              <a:t>18 + 31 =</a:t>
            </a:r>
          </a:p>
          <a:p>
            <a:endParaRPr lang="cs-CZ" sz="3200" b="1" dirty="0"/>
          </a:p>
          <a:p>
            <a:r>
              <a:rPr lang="cs-CZ" sz="3200" b="1" dirty="0" smtClean="0"/>
              <a:t>28 + 36 =</a:t>
            </a:r>
          </a:p>
          <a:p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1268760"/>
            <a:ext cx="170751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57 + 13 =</a:t>
            </a:r>
          </a:p>
          <a:p>
            <a:endParaRPr lang="cs-CZ" sz="3200" b="1" dirty="0"/>
          </a:p>
          <a:p>
            <a:r>
              <a:rPr lang="cs-CZ" sz="3200" b="1" dirty="0" smtClean="0"/>
              <a:t>19 + 17 =</a:t>
            </a:r>
          </a:p>
          <a:p>
            <a:endParaRPr lang="cs-CZ" sz="3200" b="1" dirty="0"/>
          </a:p>
          <a:p>
            <a:r>
              <a:rPr lang="cs-CZ" sz="3200" b="1" dirty="0" smtClean="0"/>
              <a:t>32 + 25 =</a:t>
            </a:r>
          </a:p>
          <a:p>
            <a:endParaRPr lang="cs-CZ" sz="3200" b="1" dirty="0"/>
          </a:p>
          <a:p>
            <a:r>
              <a:rPr lang="cs-CZ" sz="3200" b="1" dirty="0" smtClean="0"/>
              <a:t>63 + 29 =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908720"/>
            <a:ext cx="60144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97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77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91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49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64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268760"/>
            <a:ext cx="78739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70  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36 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57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92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0008" y="260648"/>
            <a:ext cx="8963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Vypočítej dané příklady a výsledky seřaď od nejmenšího po největší :</a:t>
            </a:r>
            <a:endParaRPr lang="cs-CZ" sz="2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5877272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36,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877272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49,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587727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57,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587727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64,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587727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70,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587727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77,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587727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91,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12160" y="587727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92,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587727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97,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7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7" grpId="0" build="p"/>
      <p:bldP spid="1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088" y="404664"/>
            <a:ext cx="8856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Vylušti křížovku podle doplněné řady. 1. řádek = nejmenší výsledek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3289811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97 – Plátěný přístřešek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77 -  Matčina sestra je moje…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91 – Jeden ze smyslů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49 – Dolní končetina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64 – Vánoční ryba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70 -  Mládě krávy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36 – Dravý pták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57 – Samice kohouta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92 - Opozitum ke slovu den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Osoba s otazníke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20888"/>
            <a:ext cx="2188840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3968" y="1196752"/>
            <a:ext cx="4176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36, 49, 57, 64, 70, 77, 91, 92, 97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764705"/>
          <a:ext cx="6095999" cy="54726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4238"/>
                <a:gridCol w="867476"/>
                <a:gridCol w="870857"/>
                <a:gridCol w="870857"/>
                <a:gridCol w="870857"/>
              </a:tblGrid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836712"/>
            <a:ext cx="502061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</a:t>
            </a:r>
          </a:p>
          <a:p>
            <a:endParaRPr lang="cs-CZ" sz="2000" b="1" dirty="0"/>
          </a:p>
          <a:p>
            <a:r>
              <a:rPr lang="cs-CZ" sz="2000" b="1" dirty="0" smtClean="0"/>
              <a:t>2.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3.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4.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5.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6.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7.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8.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9.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87624" y="908720"/>
          <a:ext cx="6095999" cy="54726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608067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</a:t>
                      </a:r>
                      <a:endParaRPr lang="cs-CZ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Č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CH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8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67544" y="1052736"/>
            <a:ext cx="4572000" cy="52937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1.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2.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3.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4.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5.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6.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7.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8.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9.</a:t>
            </a: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55535">
            <a:off x="7073476" y="4268535"/>
            <a:ext cx="1828800" cy="21915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304</Words>
  <Application>Microsoft Office PowerPoint</Application>
  <PresentationFormat>Předvádění na obrazovce (4:3)</PresentationFormat>
  <Paragraphs>166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12</cp:revision>
  <dcterms:created xsi:type="dcterms:W3CDTF">2013-11-23T15:16:37Z</dcterms:created>
  <dcterms:modified xsi:type="dcterms:W3CDTF">2013-11-24T12:22:51Z</dcterms:modified>
</cp:coreProperties>
</file>