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2D7856-81CD-4488-9B09-9EDC041E72A1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28559B-212E-49AC-8114-BC7956B0F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0"/>
            <a:ext cx="5040560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1484784"/>
          <a:ext cx="6408712" cy="5161552"/>
        </p:xfrm>
        <a:graphic>
          <a:graphicData uri="http://schemas.openxmlformats.org/drawingml/2006/table">
            <a:tbl>
              <a:tblPr/>
              <a:tblGrid>
                <a:gridCol w="2370657"/>
                <a:gridCol w="4038055"/>
              </a:tblGrid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Dělení do 1 000 hravě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Žáci si hravou formou procvičí dělení do 1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000, mezipředmětové vztahy – VL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– řeky a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města ČR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dělení do 1 000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Dělení, křížovka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26.11.2013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259632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8" y="260648"/>
            <a:ext cx="8963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Vypočítej dané příklady a výsledky seřaď od největšího po nejmenší 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052736"/>
            <a:ext cx="182453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560 : 80 =</a:t>
            </a:r>
          </a:p>
          <a:p>
            <a:endParaRPr lang="cs-CZ" sz="3200" b="1" dirty="0"/>
          </a:p>
          <a:p>
            <a:r>
              <a:rPr lang="cs-CZ" sz="3200" b="1" dirty="0" smtClean="0"/>
              <a:t>320 : 4   =</a:t>
            </a:r>
          </a:p>
          <a:p>
            <a:endParaRPr lang="cs-CZ" sz="3200" b="1" dirty="0"/>
          </a:p>
          <a:p>
            <a:r>
              <a:rPr lang="cs-CZ" sz="3200" b="1" dirty="0" smtClean="0"/>
              <a:t>490 : 7   =</a:t>
            </a:r>
          </a:p>
          <a:p>
            <a:endParaRPr lang="cs-CZ" sz="3200" b="1" dirty="0"/>
          </a:p>
          <a:p>
            <a:r>
              <a:rPr lang="cs-CZ" sz="3200" b="1" dirty="0" smtClean="0"/>
              <a:t>300 : 50 =</a:t>
            </a:r>
          </a:p>
          <a:p>
            <a:endParaRPr lang="cs-CZ" sz="3200" b="1" dirty="0"/>
          </a:p>
          <a:p>
            <a:r>
              <a:rPr lang="cs-CZ" sz="3200" b="1" dirty="0" smtClean="0"/>
              <a:t>240 : 6   =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1628800"/>
            <a:ext cx="182453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720 : 90 =</a:t>
            </a:r>
          </a:p>
          <a:p>
            <a:endParaRPr lang="cs-CZ" sz="3200" b="1" dirty="0"/>
          </a:p>
          <a:p>
            <a:r>
              <a:rPr lang="cs-CZ" sz="3200" b="1" dirty="0" smtClean="0"/>
              <a:t>180 : 6   =</a:t>
            </a:r>
          </a:p>
          <a:p>
            <a:endParaRPr lang="cs-CZ" sz="3200" b="1" dirty="0"/>
          </a:p>
          <a:p>
            <a:r>
              <a:rPr lang="cs-CZ" sz="3200" b="1" dirty="0" smtClean="0"/>
              <a:t>100 : 10 =</a:t>
            </a:r>
          </a:p>
          <a:p>
            <a:endParaRPr lang="cs-CZ" sz="3200" b="1" dirty="0"/>
          </a:p>
          <a:p>
            <a:r>
              <a:rPr lang="cs-CZ" sz="3200" b="1" dirty="0" smtClean="0"/>
              <a:t>120 : 60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052736"/>
            <a:ext cx="601447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80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70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6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40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1628800"/>
            <a:ext cx="6014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  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30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10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5949280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80,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5949280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70,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800" y="5949280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40,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5949280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30,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5949280"/>
            <a:ext cx="7072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10,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5949280"/>
            <a:ext cx="4988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8,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5949280"/>
            <a:ext cx="4988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5949280"/>
            <a:ext cx="4988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6,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5949280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2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4141" y="260648"/>
            <a:ext cx="8849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Vylušti křížovku podle doplněné řady – 1. řádek = největší výsledek 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5746188" cy="56015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7 – město, které se nachází pod horou Ještěd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80 – kulturní středisko Slezska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70 – vodní nádrž na Vltavě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6 – pravostranný přítok Vltavy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40 – hlavní město ČR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8 – největší město na Moravě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30 – pravostranný přítok Moravy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10 – ponorná řeka v Moravském krasu</a:t>
            </a: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2 – město v západních Čechách, známé výrobou piva</a:t>
            </a:r>
          </a:p>
          <a:p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 rot="20960005">
            <a:off x="4150984" y="2481042"/>
            <a:ext cx="4664758" cy="1332728"/>
          </a:xfrm>
          <a:prstGeom prst="cloudCallout">
            <a:avLst>
              <a:gd name="adj1" fmla="val 47715"/>
              <a:gd name="adj2" fmla="val 139534"/>
            </a:avLst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8080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rot="20581471">
            <a:off x="4777990" y="2857668"/>
            <a:ext cx="3554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80, 70, 40, 30, 10, 8, 7, 6, 2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397000"/>
          <a:ext cx="6360365" cy="49123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8215"/>
                <a:gridCol w="578215"/>
                <a:gridCol w="578215"/>
                <a:gridCol w="578215"/>
                <a:gridCol w="591124"/>
                <a:gridCol w="565306"/>
                <a:gridCol w="578215"/>
                <a:gridCol w="578215"/>
                <a:gridCol w="578215"/>
                <a:gridCol w="578215"/>
                <a:gridCol w="578215"/>
              </a:tblGrid>
              <a:tr h="5458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267744" y="1340768"/>
            <a:ext cx="36260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</a:p>
          <a:p>
            <a:endParaRPr lang="cs-CZ" b="1" dirty="0"/>
          </a:p>
          <a:p>
            <a:r>
              <a:rPr lang="cs-CZ" b="1" dirty="0" smtClean="0"/>
              <a:t>2.</a:t>
            </a:r>
          </a:p>
          <a:p>
            <a:endParaRPr lang="cs-CZ" b="1" dirty="0"/>
          </a:p>
          <a:p>
            <a:r>
              <a:rPr lang="cs-CZ" b="1" dirty="0" smtClean="0"/>
              <a:t>3.</a:t>
            </a:r>
          </a:p>
          <a:p>
            <a:endParaRPr lang="cs-CZ" b="1" dirty="0"/>
          </a:p>
          <a:p>
            <a:r>
              <a:rPr lang="cs-CZ" b="1" dirty="0" smtClean="0"/>
              <a:t>4.</a:t>
            </a:r>
          </a:p>
          <a:p>
            <a:endParaRPr lang="cs-CZ" b="1" dirty="0"/>
          </a:p>
          <a:p>
            <a:r>
              <a:rPr lang="cs-CZ" b="1" dirty="0" smtClean="0"/>
              <a:t>5.</a:t>
            </a:r>
          </a:p>
          <a:p>
            <a:endParaRPr lang="cs-CZ" b="1" dirty="0"/>
          </a:p>
          <a:p>
            <a:r>
              <a:rPr lang="cs-CZ" b="1" dirty="0" smtClean="0"/>
              <a:t>6.</a:t>
            </a:r>
          </a:p>
          <a:p>
            <a:endParaRPr lang="cs-CZ" b="1" dirty="0"/>
          </a:p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37321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59492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908720"/>
          <a:ext cx="6360365" cy="49123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8215"/>
                <a:gridCol w="578215"/>
                <a:gridCol w="578215"/>
                <a:gridCol w="578215"/>
                <a:gridCol w="591124"/>
                <a:gridCol w="565306"/>
                <a:gridCol w="578215"/>
                <a:gridCol w="578215"/>
                <a:gridCol w="578215"/>
                <a:gridCol w="578215"/>
                <a:gridCol w="578215"/>
              </a:tblGrid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J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Ž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813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764704"/>
            <a:ext cx="1828800" cy="1828800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5029200"/>
            <a:ext cx="1828800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19672" y="908720"/>
            <a:ext cx="359394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</a:p>
          <a:p>
            <a:endParaRPr lang="cs-CZ" b="1" dirty="0"/>
          </a:p>
          <a:p>
            <a:r>
              <a:rPr lang="cs-CZ" b="1" dirty="0" smtClean="0"/>
              <a:t>2.</a:t>
            </a:r>
          </a:p>
          <a:p>
            <a:endParaRPr lang="cs-CZ" b="1" dirty="0"/>
          </a:p>
          <a:p>
            <a:r>
              <a:rPr lang="cs-CZ" b="1" dirty="0" smtClean="0"/>
              <a:t>3.</a:t>
            </a:r>
          </a:p>
          <a:p>
            <a:endParaRPr lang="cs-CZ" b="1" dirty="0"/>
          </a:p>
          <a:p>
            <a:r>
              <a:rPr lang="cs-CZ" b="1" dirty="0" smtClean="0"/>
              <a:t>4.</a:t>
            </a:r>
          </a:p>
          <a:p>
            <a:endParaRPr lang="cs-CZ" b="1" dirty="0"/>
          </a:p>
          <a:p>
            <a:r>
              <a:rPr lang="cs-CZ" b="1" dirty="0" smtClean="0"/>
              <a:t>5.</a:t>
            </a:r>
          </a:p>
          <a:p>
            <a:endParaRPr lang="cs-CZ" b="1" dirty="0"/>
          </a:p>
          <a:p>
            <a:r>
              <a:rPr lang="cs-CZ" b="1" dirty="0" smtClean="0"/>
              <a:t>6.</a:t>
            </a:r>
          </a:p>
          <a:p>
            <a:endParaRPr lang="cs-CZ" b="1" dirty="0"/>
          </a:p>
          <a:p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86916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8.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54452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340</Words>
  <Application>Microsoft Office PowerPoint</Application>
  <PresentationFormat>Předvádění na obrazovce (4:3)</PresentationFormat>
  <Paragraphs>172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10</cp:revision>
  <dcterms:created xsi:type="dcterms:W3CDTF">2013-11-24T09:18:00Z</dcterms:created>
  <dcterms:modified xsi:type="dcterms:W3CDTF">2013-11-24T12:21:24Z</dcterms:modified>
</cp:coreProperties>
</file>