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CC538EF4-94BB-4F60-BD57-704610C42555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AC79896F-C56E-4230-B103-E3071FA53D3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93964"/>
            <a:ext cx="8784976" cy="630381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31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>ŠABLONA III/2</a:t>
            </a:r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dirty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dirty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40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>ROSTLINY KULTURNÍ A PLANÉ</a:t>
            </a:r>
            <a:br>
              <a:rPr lang="cs-CZ" sz="40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4000" dirty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sz="4000" dirty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32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>Mgr. Hana </a:t>
            </a:r>
            <a:r>
              <a:rPr lang="cs-CZ" sz="3200" dirty="0" err="1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>Stodulková</a:t>
            </a:r>
            <a:r>
              <a:rPr lang="cs-CZ" sz="32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> – ZŠ, Horní Slavkov</a:t>
            </a:r>
            <a:br>
              <a:rPr lang="cs-CZ" sz="32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320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sz="320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240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>VY_32_INOVACE_219_ROSTLINY </a:t>
            </a:r>
            <a:r>
              <a:rPr lang="cs-CZ" sz="24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>KULTURNÍ A PLANÉ</a:t>
            </a:r>
            <a:br>
              <a:rPr lang="cs-CZ" sz="24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2400" dirty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24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2400" dirty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24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Arial Rounded MT Bold" pitchFamily="34" charset="0"/>
                <a:cs typeface="Aharoni" pitchFamily="2" charset="-79"/>
              </a:rPr>
            </a:br>
            <a:endParaRPr lang="cs-CZ" sz="2400" dirty="0">
              <a:solidFill>
                <a:schemeClr val="tx1"/>
              </a:solidFill>
              <a:latin typeface="Arial Rounded MT Bold" pitchFamily="34" charset="0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6669360"/>
            <a:ext cx="3309803" cy="155670"/>
          </a:xfrm>
        </p:spPr>
        <p:txBody>
          <a:bodyPr>
            <a:normAutofit fontScale="25000" lnSpcReduction="2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86916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881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9145016" cy="5001419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Arial Rounded MT Bold" pitchFamily="34" charset="0"/>
              </a:rPr>
              <a:t>Rostliny, záměrně pěstované člověkem pro užitek, nazýváme kulturní rostliny.</a:t>
            </a:r>
            <a:r>
              <a:rPr lang="cs-CZ" sz="1800" dirty="0" smtClean="0">
                <a:latin typeface="Arial Rounded MT Bold" pitchFamily="34" charset="0"/>
              </a:rPr>
              <a:t> </a:t>
            </a:r>
            <a:endParaRPr lang="cs-CZ" sz="4400" dirty="0" smtClean="0">
              <a:latin typeface="Arial Rounded MT Bold" pitchFamily="34" charset="0"/>
            </a:endParaRPr>
          </a:p>
          <a:p>
            <a:r>
              <a:rPr lang="cs-CZ" sz="4400" dirty="0" smtClean="0">
                <a:latin typeface="Arial Rounded MT Bold" pitchFamily="34" charset="0"/>
              </a:rPr>
              <a:t>Rostlinám, volně rostoucím       </a:t>
            </a:r>
            <a:r>
              <a:rPr lang="cs-CZ" sz="4400" smtClean="0">
                <a:latin typeface="Arial Rounded MT Bold" pitchFamily="34" charset="0"/>
              </a:rPr>
              <a:t>v přírodě </a:t>
            </a:r>
            <a:r>
              <a:rPr lang="cs-CZ" sz="4400" dirty="0" smtClean="0">
                <a:latin typeface="Arial Rounded MT Bold" pitchFamily="34" charset="0"/>
              </a:rPr>
              <a:t>bez zásahu člověka, říkáme plané rostliny.  </a:t>
            </a:r>
          </a:p>
          <a:p>
            <a:endParaRPr lang="cs-CZ" sz="440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27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5390059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Arial Rounded MT Bold" pitchFamily="34" charset="0"/>
              </a:rPr>
              <a:t>Podle délky života dělíme rostliny na :</a:t>
            </a:r>
            <a:endParaRPr lang="cs-CZ" sz="1800" dirty="0" smtClean="0">
              <a:latin typeface="Arial Rounded MT Bold" pitchFamily="34" charset="0"/>
            </a:endParaRPr>
          </a:p>
          <a:p>
            <a:endParaRPr lang="cs-CZ" sz="4400" dirty="0">
              <a:latin typeface="Arial Rounded MT Bold" pitchFamily="34" charset="0"/>
            </a:endParaRPr>
          </a:p>
          <a:p>
            <a:r>
              <a:rPr lang="cs-CZ" sz="4400" dirty="0" smtClean="0">
                <a:latin typeface="Arial Rounded MT Bold" pitchFamily="34" charset="0"/>
              </a:rPr>
              <a:t>jednoleté – vlčí mák</a:t>
            </a:r>
          </a:p>
          <a:p>
            <a:r>
              <a:rPr lang="cs-CZ" sz="4400" dirty="0">
                <a:latin typeface="Arial Rounded MT Bold" pitchFamily="34" charset="0"/>
              </a:rPr>
              <a:t>d</a:t>
            </a:r>
            <a:r>
              <a:rPr lang="cs-CZ" sz="4400" dirty="0" smtClean="0">
                <a:latin typeface="Arial Rounded MT Bold" pitchFamily="34" charset="0"/>
              </a:rPr>
              <a:t>vouleté  – divizna velkokvětá</a:t>
            </a:r>
          </a:p>
          <a:p>
            <a:r>
              <a:rPr lang="cs-CZ" sz="4400" dirty="0" smtClean="0">
                <a:latin typeface="Arial Rounded MT Bold" pitchFamily="34" charset="0"/>
              </a:rPr>
              <a:t>vytrvalé   – konvalinka vonná</a:t>
            </a:r>
          </a:p>
          <a:p>
            <a:endParaRPr lang="cs-CZ" sz="4400" dirty="0" smtClean="0">
              <a:latin typeface="Arial Rounded MT Bold" pitchFamily="34" charset="0"/>
            </a:endParaRPr>
          </a:p>
          <a:p>
            <a:endParaRPr lang="cs-CZ" sz="4400" dirty="0" smtClean="0">
              <a:latin typeface="Arial Rounded MT Bold" pitchFamily="34" charset="0"/>
            </a:endParaRPr>
          </a:p>
          <a:p>
            <a:endParaRPr lang="cs-CZ" sz="440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96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7050360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00536" y="400353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Vlčí mák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29208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3960440" cy="528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24744"/>
            <a:ext cx="3523141" cy="528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332656"/>
            <a:ext cx="76996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Divizna velkokvětá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4701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Konvalinka vonná</a:t>
            </a:r>
            <a:endParaRPr lang="cs-CZ" sz="4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40543"/>
            <a:ext cx="7884787" cy="5412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444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google.cz dne 17.9.2011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12474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650473"/>
            <a:ext cx="72728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vl%C4%8D%C3%AD+m%C3%A1k&amp;hl=cs&amp;tbs=isz:m&amp;tbm=isch&amp;tbnid=IfB1nWnU-AfEvM:&amp;imgrefurl=http://www.prvnikrok.cz/detail-clanek.php%3Fclanek%3D929&amp;docid=6GVUaMugjqP4DM&amp;w=800&amp;h=600&amp;ei=xb10TvXGM4zvsgbxnpy5Cw&amp;zoom=1&amp;iact=hc&amp;vpx=175&amp;vpy=224&amp;dur=5959&amp;hovh=194&amp;hovw=259&amp;tx=139&amp;ty=99&amp;page=2&amp;tbnh=129&amp;tbnw=172&amp;start=29&amp;ndsp=14&amp;ved=1t:429,r:0,s:29&amp;biw=1366&amp;bih=587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77974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221088"/>
            <a:ext cx="72728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divizna+velkokv%C4%9Bt%C3%A1&amp;hl=cs&amp;tbs=isz:m&amp;tbm=isch&amp;tbnid=Z8thAV6lwyWaSM:&amp;imgrefurl=http://sk2.goo.cz/fotogalerie/fotografie/rostliny/bylinky/divizna.htm&amp;docid=Z2iJZIR-F498_M&amp;w=450&amp;h=600&amp;ei=y750Toy1DcvAtAbF0om8Cw&amp;zoom=1&amp;iact=hc&amp;vpx=252&amp;vpy=195&amp;dur=1435&amp;hovh=259&amp;hovw=194&amp;tx=111&amp;ty=147&amp;page=1&amp;tbnh=105&amp;tbnw=79&amp;start=0&amp;ndsp=31&amp;ved=1t:429,r:22,s:0&amp;biw=1366&amp;bih=587</a:t>
            </a:r>
          </a:p>
        </p:txBody>
      </p:sp>
    </p:spTree>
    <p:extLst>
      <p:ext uri="{BB962C8B-B14F-4D97-AF65-F5344CB8AC3E}">
        <p14:creationId xmlns:p14="http://schemas.microsoft.com/office/powerpoint/2010/main" val="99056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1170" y="895006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96094" y="1408177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divizna+velkokv%C4%9Bt%C3%A1&amp;hl=cs&amp;tbs=isz:m&amp;tbm=isch&amp;tbnid=OJ6OW6GNYSN3aM:&amp;imgrefurl=http://bz-uk.cz/node/194&amp;docid=9ddlLQU8SZndXM&amp;w=427&amp;h=640&amp;ei=y750Toy1DcvAtAbF0om8Cw&amp;zoom=1&amp;iact=hc&amp;vpx=764&amp;vpy=174&amp;dur=1232&amp;hovh=275&amp;hovw=183&amp;tx=95&amp;ty=151&amp;page=2&amp;tbnh=152&amp;tbnw=101&amp;start=31&amp;ndsp=12&amp;ved=1t:429,r:9,s:31&amp;biw=1366&amp;bih=587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81169" y="3628064"/>
            <a:ext cx="3477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1170" y="4077072"/>
            <a:ext cx="74317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konvalinka+vonn%C3%A1&amp;hl=cs&amp;sa=X&amp;tbs=isz:l&amp;tbm=isch&amp;tbnid=WFbXqAC0TBnCUM:&amp;imgrefurl=http://visitnormandy.wordpress.com/2010/04/26/lily-of-the-valley-may-day-in-france/&amp;docid=HNefUyk2g_coRM&amp;w=2592&amp;h=1944&amp;ei=FcF0TruBC8_JsgaX6OyUCw&amp;zoom=1&amp;iact=hc&amp;vpx=170&amp;vpy=167&amp;dur=1826&amp;hovh=194&amp;hovw=259&amp;tx=197&amp;ty=99&amp;page=1&amp;tbnh=106&amp;tbnw=162&amp;start=0&amp;ndsp=25&amp;ved=1t:429,r:0,s:0&amp;biw=1366&amp;bih=587</a:t>
            </a:r>
          </a:p>
        </p:txBody>
      </p:sp>
    </p:spTree>
    <p:extLst>
      <p:ext uri="{BB962C8B-B14F-4D97-AF65-F5344CB8AC3E}">
        <p14:creationId xmlns:p14="http://schemas.microsoft.com/office/powerpoint/2010/main" val="204726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82</TotalTime>
  <Words>95</Words>
  <Application>Microsoft Office PowerPoint</Application>
  <PresentationFormat>Předvádění na obrazovce (4:3)</PresentationFormat>
  <Paragraphs>21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YamatoPainting</vt:lpstr>
      <vt:lpstr> ŠABLONA III/2  ROSTLINY KULTURNÍ A PLANÉ  Mgr. Hana Stodulková – ZŠ, Horní Slavkov  VY_32_INOVACE_219_ROSTLINY KULTURNÍ A PLANÉ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</dc:title>
  <dc:creator>PC-0ZCY</dc:creator>
  <cp:lastModifiedBy>Nováková Lenka</cp:lastModifiedBy>
  <cp:revision>11</cp:revision>
  <dcterms:created xsi:type="dcterms:W3CDTF">2011-07-31T18:10:43Z</dcterms:created>
  <dcterms:modified xsi:type="dcterms:W3CDTF">2011-09-21T06:31:39Z</dcterms:modified>
</cp:coreProperties>
</file>