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14DC66-4ADF-4398-9D33-57074EF4F38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C00D65D-9CD8-40FE-B5B3-8EB8DF134A7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/>
              <a:t>Název </a:t>
            </a:r>
            <a:r>
              <a:rPr lang="cs-CZ" sz="2000" b="1" dirty="0" smtClean="0"/>
              <a:t>školy : </a:t>
            </a:r>
            <a:r>
              <a:rPr lang="cs-CZ" sz="2000" dirty="0" smtClean="0"/>
              <a:t>Základní </a:t>
            </a:r>
            <a:r>
              <a:rPr lang="cs-CZ" sz="2000" dirty="0"/>
              <a:t>škola a Mateřská škola </a:t>
            </a:r>
            <a:r>
              <a:rPr lang="cs-CZ" sz="2000" dirty="0" smtClean="0"/>
              <a:t>Prysk ,</a:t>
            </a:r>
            <a:r>
              <a:rPr lang="cs-CZ" sz="2000" dirty="0"/>
              <a:t>okres Česká </a:t>
            </a:r>
            <a:r>
              <a:rPr lang="cs-CZ" sz="2000" dirty="0" smtClean="0"/>
              <a:t>Lípa , příspěvková </a:t>
            </a:r>
            <a:r>
              <a:rPr lang="cs-CZ" sz="2000" dirty="0"/>
              <a:t>organizace</a:t>
            </a:r>
            <a:br>
              <a:rPr lang="cs-CZ" sz="2000" dirty="0"/>
            </a:br>
            <a:r>
              <a:rPr lang="cs-CZ" sz="2000" b="1" dirty="0" smtClean="0"/>
              <a:t>Autor :</a:t>
            </a:r>
            <a:r>
              <a:rPr lang="cs-CZ" sz="2000" dirty="0" smtClean="0"/>
              <a:t>Eva </a:t>
            </a:r>
            <a:r>
              <a:rPr lang="cs-CZ" sz="2000" dirty="0"/>
              <a:t>Vavřinová</a:t>
            </a:r>
            <a:br>
              <a:rPr lang="cs-CZ" sz="2000" dirty="0"/>
            </a:br>
            <a:r>
              <a:rPr lang="cs-CZ" sz="2000" b="1" dirty="0"/>
              <a:t>Název </a:t>
            </a:r>
            <a:r>
              <a:rPr lang="cs-CZ" sz="2000" b="1" dirty="0" smtClean="0"/>
              <a:t>materiálu:VY_52_INOVACE_35 </a:t>
            </a:r>
            <a:r>
              <a:rPr lang="cs-CZ" sz="2000" b="1" dirty="0"/>
              <a:t>_ENVIRONMENTÁLNÍ </a:t>
            </a:r>
            <a:r>
              <a:rPr lang="cs-CZ" sz="2000" b="1" dirty="0" smtClean="0"/>
              <a:t>VÝCHOVA _Úspora vody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Číslo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projektu : </a:t>
            </a:r>
            <a:r>
              <a:rPr lang="cs-CZ" sz="2400" b="1" dirty="0" smtClean="0"/>
              <a:t>CZ. </a:t>
            </a:r>
            <a:r>
              <a:rPr lang="cs-CZ" sz="2400" dirty="0"/>
              <a:t>1.07/1.4.00/21.1705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 : </a:t>
            </a:r>
            <a:r>
              <a:rPr lang="cs-CZ" sz="2400" dirty="0" smtClean="0"/>
              <a:t>Prezentace </a:t>
            </a:r>
            <a:r>
              <a:rPr lang="cs-CZ" sz="2400" dirty="0"/>
              <a:t>je určena žákům 3.,4.,a 5.ročníku k </a:t>
            </a:r>
            <a:r>
              <a:rPr lang="cs-CZ" sz="2400" dirty="0" smtClean="0"/>
              <a:t>procvičení učiva o vodě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Zdroj : </a:t>
            </a:r>
            <a:r>
              <a:rPr lang="cs-CZ" sz="2400" dirty="0" err="1" smtClean="0"/>
              <a:t>clipart</a:t>
            </a:r>
            <a:r>
              <a:rPr lang="cs-CZ" sz="2400" dirty="0" smtClean="0"/>
              <a:t> </a:t>
            </a:r>
            <a:r>
              <a:rPr lang="cs-CZ" sz="2400" dirty="0"/>
              <a:t>OFFICE</a:t>
            </a:r>
          </a:p>
          <a:p>
            <a:endParaRPr lang="cs-CZ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4077072"/>
            <a:ext cx="5855843" cy="136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02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Úspora vody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DM\AppData\Local\Microsoft\Windows\Temporary Internet Files\Content.IE5\0NY9Z1B9\MC9004417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19" y="1268760"/>
            <a:ext cx="4255368" cy="425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5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Spotřeba vody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Spotřeba vody se neustále zvyšuje</a:t>
            </a:r>
          </a:p>
          <a:p>
            <a:r>
              <a:rPr lang="cs-CZ" dirty="0" smtClean="0"/>
              <a:t>Každý z nás  může  vyvinout  snahu  a  snížit svou spotřebu vody</a:t>
            </a:r>
          </a:p>
        </p:txBody>
      </p:sp>
      <p:pic>
        <p:nvPicPr>
          <p:cNvPr id="2051" name="Picture 3" descr="C:\Users\08DM\AppData\Local\Microsoft\Windows\Temporary Internet Files\Content.IE5\E8R4BAD9\MP900399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8498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2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Dát si sprchu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ísto vany – je  zdravější  a  sprchováním můžeme ušetřit až 80 litrů vody. Proto dávej přednost sprchování .Ušetříš i energii na ohřev vody</a:t>
            </a:r>
            <a:endParaRPr lang="cs-CZ" dirty="0"/>
          </a:p>
        </p:txBody>
      </p:sp>
      <p:pic>
        <p:nvPicPr>
          <p:cNvPr id="3075" name="Picture 3" descr="C:\Users\08DM\AppData\Local\Microsoft\Windows\Temporary Internet Files\Content.IE5\0NY9Z1B9\MC900281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73016"/>
            <a:ext cx="3240360" cy="255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911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Používat pračku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jen když je plná prádla.</a:t>
            </a:r>
          </a:p>
          <a:p>
            <a:r>
              <a:rPr lang="cs-CZ" dirty="0" smtClean="0"/>
              <a:t>Při koupi nové pračky dejte přednost pračce s energetickým štítkem AAA ,která spotřebuje 50 litrů vody .Pračky typu B a C spotřebují 70 a 95litrů vody.</a:t>
            </a:r>
            <a:endParaRPr lang="cs-CZ" dirty="0"/>
          </a:p>
        </p:txBody>
      </p:sp>
      <p:pic>
        <p:nvPicPr>
          <p:cNvPr id="4099" name="Picture 3" descr="C:\Users\08DM\AppData\Local\Microsoft\Windows\Temporary Internet Files\Content.IE5\E8R4BAD9\MC900233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7032"/>
            <a:ext cx="1702910" cy="249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9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Zavírat při čištění zubů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ohoutek a k vyplachování úst používat  sklenku (úspora  vody 10 litrů vody)</a:t>
            </a:r>
          </a:p>
          <a:p>
            <a:r>
              <a:rPr lang="cs-CZ" dirty="0" smtClean="0"/>
              <a:t>1 minuta tekoucí vody -5 litrů vody</a:t>
            </a:r>
          </a:p>
          <a:p>
            <a:r>
              <a:rPr lang="cs-CZ" dirty="0" smtClean="0"/>
              <a:t>4členná rodina může takto ušetřit i 100 litrů vody denně</a:t>
            </a:r>
            <a:endParaRPr lang="cs-CZ" dirty="0"/>
          </a:p>
        </p:txBody>
      </p:sp>
      <p:pic>
        <p:nvPicPr>
          <p:cNvPr id="5122" name="Picture 2" descr="C:\Users\08DM\AppData\Local\Microsoft\Windows\Temporary Internet Files\Content.IE5\0NY9Z1B9\MP900403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927631"/>
            <a:ext cx="1885846" cy="235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M\AppData\Local\Microsoft\Windows\Temporary Internet Files\Content.IE5\QHBVETKV\MP9003168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904250"/>
            <a:ext cx="1584176" cy="241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77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Nádobí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Umývám ve dřezu místo pod tekoucí  vodou</a:t>
            </a:r>
          </a:p>
          <a:p>
            <a:r>
              <a:rPr lang="cs-CZ" dirty="0" smtClean="0"/>
              <a:t>Úspora 100 litrů vody</a:t>
            </a:r>
            <a:endParaRPr lang="cs-CZ" dirty="0"/>
          </a:p>
        </p:txBody>
      </p:sp>
      <p:pic>
        <p:nvPicPr>
          <p:cNvPr id="6146" name="Picture 2" descr="C:\Users\08DM\AppData\Local\Microsoft\Windows\Temporary Internet Files\Content.IE5\QHBVETKV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472" y="4149080"/>
            <a:ext cx="3657600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M\AppData\Local\Microsoft\Windows\Temporary Internet Files\Content.IE5\E8R4BAD9\MP9004307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51090"/>
            <a:ext cx="3995936" cy="265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83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Když kohoutek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kape,oprav</a:t>
            </a:r>
            <a:r>
              <a:rPr lang="cs-CZ" dirty="0" smtClean="0"/>
              <a:t> ho co nejdříve</a:t>
            </a:r>
          </a:p>
          <a:p>
            <a:r>
              <a:rPr lang="cs-CZ" dirty="0" smtClean="0"/>
              <a:t>Jeden kapající kohoutek může způsobit ztrátu i několika desítek litrů vody denně</a:t>
            </a:r>
          </a:p>
          <a:p>
            <a:r>
              <a:rPr lang="cs-CZ" dirty="0" smtClean="0"/>
              <a:t>Úspornější je baterie páková ,ještě lepší je termostatická či </a:t>
            </a:r>
            <a:r>
              <a:rPr lang="cs-CZ" dirty="0" err="1" smtClean="0"/>
              <a:t>bezdoteková</a:t>
            </a:r>
            <a:endParaRPr lang="cs-CZ" dirty="0"/>
          </a:p>
        </p:txBody>
      </p:sp>
      <p:pic>
        <p:nvPicPr>
          <p:cNvPr id="7170" name="Picture 2" descr="C:\Users\08DM\AppData\Local\Microsoft\Windows\Temporary Internet Files\Content.IE5\GKOJLYYU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317341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22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WC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  a používáme dvojité splachování</a:t>
            </a:r>
            <a:endParaRPr lang="cs-CZ" dirty="0"/>
          </a:p>
        </p:txBody>
      </p:sp>
      <p:pic>
        <p:nvPicPr>
          <p:cNvPr id="8194" name="Picture 2" descr="C:\Users\08DM\AppData\Local\Microsoft\Windows\Temporary Internet Files\Content.IE5\0NY9Z1B9\MP9004225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2780928"/>
            <a:ext cx="2217571" cy="332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701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Vařím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 nezbytně nutné množství vody</a:t>
            </a:r>
          </a:p>
          <a:p>
            <a:r>
              <a:rPr lang="cs-CZ" dirty="0" smtClean="0"/>
              <a:t>Např.na uvaření 1kg brambor stačí čtvrt litru vody</a:t>
            </a:r>
            <a:endParaRPr lang="cs-CZ" dirty="0"/>
          </a:p>
        </p:txBody>
      </p:sp>
      <p:pic>
        <p:nvPicPr>
          <p:cNvPr id="9218" name="Picture 2" descr="C:\Users\08DM\AppData\Local\Microsoft\Windows\Temporary Internet Files\Content.IE5\GKOJLYYU\MC900250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29000"/>
            <a:ext cx="3371837" cy="251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92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Zalévám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d</a:t>
            </a:r>
            <a:r>
              <a:rPr lang="cs-CZ" sz="4000" dirty="0" smtClean="0"/>
              <a:t>ešťovou vodou a nejlépe večer </a:t>
            </a:r>
            <a:endParaRPr lang="cs-CZ" sz="4000" dirty="0"/>
          </a:p>
        </p:txBody>
      </p:sp>
      <p:pic>
        <p:nvPicPr>
          <p:cNvPr id="10242" name="Picture 2" descr="C:\Users\08DM\AppData\Local\Microsoft\Windows\Temporary Internet Files\Content.IE5\0NY9Z1B9\MP900255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24944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08DM\AppData\Local\Microsoft\Windows\Temporary Internet Files\Content.IE5\QHBVETKV\MC900285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45024"/>
            <a:ext cx="3316689" cy="285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00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</TotalTime>
  <Words>234</Words>
  <Application>Microsoft Office PowerPoint</Application>
  <PresentationFormat>Předvádění na obrazovce (4:3)</PresentationFormat>
  <Paragraphs>31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Název školy : Základní škola a Mateřská škola Prysk ,okres Česká Lípa , příspěvková organizace Autor :Eva Vavřinová Název materiálu:VY_52_INOVACE_35 _ENVIRONMENTÁLNÍ VÝCHOVA _Úspora vody</vt:lpstr>
      <vt:lpstr>Úspora vody</vt:lpstr>
      <vt:lpstr>Spotřeba vody</vt:lpstr>
      <vt:lpstr>Dát si sprchu</vt:lpstr>
      <vt:lpstr>Používat pračku</vt:lpstr>
      <vt:lpstr>Zavírat při čištění zubů</vt:lpstr>
      <vt:lpstr>Nádobí</vt:lpstr>
      <vt:lpstr>Když kohoutek</vt:lpstr>
      <vt:lpstr>Na WC</vt:lpstr>
      <vt:lpstr>Vařím</vt:lpstr>
      <vt:lpstr>Zalévám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a Mateřská škola Prysk,okres Česká Lípa,příspěvková organizace Autor:Eva Vavřinová Název materiálu:VY_52_INOVACE_01 _ENVIRONMENTÁLNÍ VÝCHOVA_Úspora vody</dc:title>
  <dc:creator>08DM</dc:creator>
  <cp:lastModifiedBy>08DM</cp:lastModifiedBy>
  <cp:revision>12</cp:revision>
  <dcterms:created xsi:type="dcterms:W3CDTF">2012-03-04T18:32:06Z</dcterms:created>
  <dcterms:modified xsi:type="dcterms:W3CDTF">2012-03-06T22:06:46Z</dcterms:modified>
</cp:coreProperties>
</file>