
<file path=[Content_Types].xml><?xml version="1.0" encoding="utf-8"?>
<Types xmlns="http://schemas.openxmlformats.org/package/2006/content-types">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diagrams/layout1.xml" ContentType="application/vnd.openxmlformats-officedocument.drawingml.diagramLayout+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
  </p:notesMasterIdLst>
  <p:sldIdLst>
    <p:sldId id="260" r:id="rId2"/>
    <p:sldId id="261" r:id="rId3"/>
    <p:sldId id="257" r:id="rId4"/>
    <p:sldId id="258" r:id="rId5"/>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0" d="100"/>
          <a:sy n="100" d="100"/>
        </p:scale>
        <p:origin x="-210"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cs-CZ"/>
        </a:p>
      </dgm:t>
    </dgm:pt>
    <dgm:pt modelId="{D1D4F407-5343-4D3F-B5B9-D407B03CAEB4}">
      <dgm:prSet custT="1"/>
      <dgm:spPr/>
      <dgm:t>
        <a:bodyPr/>
        <a:lstStyle/>
        <a:p>
          <a:pPr algn="l" rtl="0"/>
          <a:r>
            <a:rPr lang="cs-CZ" sz="2000" dirty="0" smtClean="0"/>
            <a:t>NÁZEV ŠKOLY: ZŠ NETVOŘICE, OKRES BENEŠOV</a:t>
          </a:r>
          <a:endParaRPr lang="cs-CZ" sz="2000"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custT="1"/>
      <dgm:spPr/>
      <dgm:t>
        <a:bodyPr/>
        <a:lstStyle/>
        <a:p>
          <a:pPr algn="l" rtl="0"/>
          <a:r>
            <a:rPr lang="cs-CZ" sz="2000" dirty="0" smtClean="0"/>
            <a:t>AUTOR</a:t>
          </a:r>
          <a:r>
            <a:rPr lang="cs-CZ" sz="2000" smtClean="0"/>
            <a:t>: </a:t>
          </a:r>
          <a:r>
            <a:rPr lang="cs-CZ" sz="2000" smtClean="0"/>
            <a:t>PaedDr. </a:t>
          </a:r>
          <a:r>
            <a:rPr lang="cs-CZ" sz="2000" dirty="0" smtClean="0"/>
            <a:t>Milena Holcnerová</a:t>
          </a:r>
          <a:endParaRPr lang="cs-CZ" sz="2000" dirty="0"/>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1F4F8BC0-F267-4379-9FE7-6FFC8B64BAD8}">
      <dgm:prSet custT="1"/>
      <dgm:spPr/>
      <dgm:t>
        <a:bodyPr/>
        <a:lstStyle/>
        <a:p>
          <a:pPr algn="l" rtl="0"/>
          <a:r>
            <a:rPr lang="cs-CZ" sz="2000" dirty="0" smtClean="0"/>
            <a:t>TEMA:SPORTS- ČG</a:t>
          </a:r>
          <a:endParaRPr lang="cs-CZ" sz="2000" dirty="0"/>
        </a:p>
      </dgm:t>
    </dgm:pt>
    <dgm:pt modelId="{CB4349C9-2857-43D8-BECE-A7FF7EDF9F3E}" type="parTrans" cxnId="{D456404D-DD79-4BF5-8214-F6F5ABDDCEE7}">
      <dgm:prSet/>
      <dgm:spPr/>
      <dgm:t>
        <a:bodyPr/>
        <a:lstStyle/>
        <a:p>
          <a:endParaRPr lang="cs-CZ"/>
        </a:p>
      </dgm:t>
    </dgm:pt>
    <dgm:pt modelId="{25908343-600B-4CFF-BE0F-46682F86F066}" type="sibTrans" cxnId="{D456404D-DD79-4BF5-8214-F6F5ABDDCEE7}">
      <dgm:prSet/>
      <dgm:spPr/>
      <dgm:t>
        <a:bodyPr/>
        <a:lstStyle/>
        <a:p>
          <a:endParaRPr lang="cs-CZ"/>
        </a:p>
      </dgm:t>
    </dgm:pt>
    <dgm:pt modelId="{1AE9165A-6B70-4FFD-A49C-881BF73B4F04}">
      <dgm:prSet custT="1"/>
      <dgm:spPr/>
      <dgm:t>
        <a:bodyPr/>
        <a:lstStyle/>
        <a:p>
          <a:pPr algn="l" rtl="0"/>
          <a:endParaRPr lang="cs-CZ" sz="2000" dirty="0" smtClean="0"/>
        </a:p>
        <a:p>
          <a:pPr algn="l" rtl="0"/>
          <a:endParaRPr lang="cs-CZ" sz="2000" dirty="0" smtClean="0"/>
        </a:p>
        <a:p>
          <a:pPr algn="l" rtl="0"/>
          <a:endParaRPr lang="cs-CZ" sz="2000" dirty="0" smtClean="0"/>
        </a:p>
        <a:p>
          <a:pPr algn="l" rtl="0"/>
          <a:endParaRPr lang="cs-CZ" sz="2000" dirty="0" smtClean="0"/>
        </a:p>
        <a:p>
          <a:pPr algn="l" rtl="0"/>
          <a:endParaRPr lang="cs-CZ" sz="2000" dirty="0" smtClean="0"/>
        </a:p>
        <a:p>
          <a:pPr algn="l" rtl="0"/>
          <a:r>
            <a:rPr lang="cs-CZ" sz="2000" dirty="0" smtClean="0"/>
            <a:t>NÁZEV:VY_22_INOVACE_13_AJ5_UNDERSTANDING</a:t>
          </a:r>
        </a:p>
        <a:p>
          <a:pPr algn="l" rtl="0"/>
          <a:endParaRPr lang="cs-CZ" sz="2000" dirty="0" smtClean="0"/>
        </a:p>
        <a:p>
          <a:pPr algn="l" rtl="0"/>
          <a:endParaRPr lang="cs-CZ" sz="2000" dirty="0" smtClean="0"/>
        </a:p>
        <a:p>
          <a:pPr algn="l" rtl="0"/>
          <a:endParaRPr lang="cs-CZ" sz="2000" dirty="0" smtClean="0"/>
        </a:p>
        <a:p>
          <a:pPr algn="l" rtl="0"/>
          <a:endParaRPr lang="cs-CZ" sz="2000" dirty="0" smtClean="0"/>
        </a:p>
        <a:p>
          <a:pPr algn="l" rtl="0"/>
          <a:endParaRPr lang="cs-CZ" sz="2000" dirty="0"/>
        </a:p>
      </dgm:t>
    </dgm:pt>
    <dgm:pt modelId="{8F0B57C3-B09F-4B25-851F-DEBA3916737F}" type="sibTrans" cxnId="{50DF55ED-24F0-44E3-BFC8-D522DAA35070}">
      <dgm:prSet/>
      <dgm:spPr/>
      <dgm:t>
        <a:bodyPr/>
        <a:lstStyle/>
        <a:p>
          <a:endParaRPr lang="cs-CZ"/>
        </a:p>
      </dgm:t>
    </dgm:pt>
    <dgm:pt modelId="{1C4D8070-D097-47CB-B3BF-5E973F4CB0A3}" type="parTrans" cxnId="{50DF55ED-24F0-44E3-BFC8-D522DAA35070}">
      <dgm:prSet/>
      <dgm:spPr/>
      <dgm:t>
        <a:bodyPr/>
        <a:lstStyle/>
        <a:p>
          <a:endParaRPr lang="cs-CZ"/>
        </a:p>
      </dgm:t>
    </dgm:pt>
    <dgm:pt modelId="{26CBEA56-8CFD-48C0-BD6E-2EB16B1FBF42}">
      <dgm:prSet custT="1"/>
      <dgm:spPr/>
      <dgm:t>
        <a:bodyPr/>
        <a:lstStyle/>
        <a:p>
          <a:pPr algn="l" rtl="0"/>
          <a:r>
            <a:rPr lang="cs-CZ" sz="2000" dirty="0" smtClean="0"/>
            <a:t>ČÍSLO PROJEKTU: OPVK 1.4</a:t>
          </a:r>
          <a:endParaRPr lang="cs-CZ" sz="2000" dirty="0"/>
        </a:p>
      </dgm:t>
    </dgm:pt>
    <dgm:pt modelId="{3D39C259-0E3C-4B23-BB35-4844AECFFF4A}" type="parTrans" cxnId="{BC9677F5-E413-439B-BB47-42AA4BD3B1D3}">
      <dgm:prSet/>
      <dgm:spPr/>
      <dgm:t>
        <a:bodyPr/>
        <a:lstStyle/>
        <a:p>
          <a:endParaRPr lang="cs-CZ"/>
        </a:p>
      </dgm:t>
    </dgm:pt>
    <dgm:pt modelId="{A258AB0E-CCAC-4606-ADD8-E16B638C211B}" type="sibTrans" cxnId="{BC9677F5-E413-439B-BB47-42AA4BD3B1D3}">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5"/>
      <dgm:spPr/>
    </dgm:pt>
    <dgm:pt modelId="{F41139FD-01EE-4571-8B17-4FB00FC51163}" type="pres">
      <dgm:prSet presAssocID="{D1D4F407-5343-4D3F-B5B9-D407B03CAEB4}" presName="space" presStyleCnt="0"/>
      <dgm:spPr/>
    </dgm:pt>
    <dgm:pt modelId="{D005CE8C-CC26-4C3E-AC11-E15060ECD759}" type="pres">
      <dgm:prSet presAssocID="{D1D4F407-5343-4D3F-B5B9-D407B03CAEB4}" presName="rect1" presStyleLbl="alignAcc1" presStyleIdx="0" presStyleCnt="5" custLinFactNeighborX="-244" custLinFactNeighborY="165"/>
      <dgm:spPr/>
      <dgm:t>
        <a:bodyPr/>
        <a:lstStyle/>
        <a:p>
          <a:endParaRPr lang="cs-CZ"/>
        </a:p>
      </dgm:t>
    </dgm:pt>
    <dgm:pt modelId="{2C702D82-9B77-49B7-9568-BB8EB47C3372}" type="pres">
      <dgm:prSet presAssocID="{D1B46980-6531-4606-95E6-44980827E919}" presName="vertSpace2" presStyleLbl="node1" presStyleIdx="0" presStyleCnt="5"/>
      <dgm:spPr/>
    </dgm:pt>
    <dgm:pt modelId="{A52A0455-90FF-4808-ABD0-F02540D31D5A}" type="pres">
      <dgm:prSet presAssocID="{D1B46980-6531-4606-95E6-44980827E919}" presName="circle2" presStyleLbl="node1" presStyleIdx="1" presStyleCnt="5"/>
      <dgm:spPr/>
    </dgm:pt>
    <dgm:pt modelId="{6140AFEC-043D-4C43-A2F9-D0F5331DF3A3}" type="pres">
      <dgm:prSet presAssocID="{D1B46980-6531-4606-95E6-44980827E919}" presName="rect2" presStyleLbl="alignAcc1" presStyleIdx="1" presStyleCnt="5" custScaleY="97301" custLinFactNeighborX="343" custLinFactNeighborY="4057"/>
      <dgm:spPr/>
      <dgm:t>
        <a:bodyPr/>
        <a:lstStyle/>
        <a:p>
          <a:endParaRPr lang="cs-CZ"/>
        </a:p>
      </dgm:t>
    </dgm:pt>
    <dgm:pt modelId="{71A10DEB-455E-4133-A618-0A0EE82A21E3}" type="pres">
      <dgm:prSet presAssocID="{1AE9165A-6B70-4FFD-A49C-881BF73B4F04}" presName="vertSpace3" presStyleLbl="node1" presStyleIdx="1" presStyleCnt="5"/>
      <dgm:spPr/>
    </dgm:pt>
    <dgm:pt modelId="{DA6A876D-6D25-492F-8BDC-9AE6A6CFB1FA}" type="pres">
      <dgm:prSet presAssocID="{1AE9165A-6B70-4FFD-A49C-881BF73B4F04}" presName="circle3" presStyleLbl="node1" presStyleIdx="2" presStyleCnt="5"/>
      <dgm:spPr/>
    </dgm:pt>
    <dgm:pt modelId="{A9F01C16-B5C0-47B0-9750-F7E5E11674A0}" type="pres">
      <dgm:prSet presAssocID="{1AE9165A-6B70-4FFD-A49C-881BF73B4F04}" presName="rect3" presStyleLbl="alignAcc1" presStyleIdx="2" presStyleCnt="5"/>
      <dgm:spPr/>
      <dgm:t>
        <a:bodyPr/>
        <a:lstStyle/>
        <a:p>
          <a:endParaRPr lang="cs-CZ"/>
        </a:p>
      </dgm:t>
    </dgm:pt>
    <dgm:pt modelId="{5C0CF724-3222-4429-B09A-F154A62FD507}" type="pres">
      <dgm:prSet presAssocID="{1F4F8BC0-F267-4379-9FE7-6FFC8B64BAD8}" presName="vertSpace4" presStyleLbl="node1" presStyleIdx="2" presStyleCnt="5"/>
      <dgm:spPr/>
    </dgm:pt>
    <dgm:pt modelId="{71A5FEA7-FE77-4220-960F-2AB7AE466FE5}" type="pres">
      <dgm:prSet presAssocID="{1F4F8BC0-F267-4379-9FE7-6FFC8B64BAD8}" presName="circle4" presStyleLbl="node1" presStyleIdx="3" presStyleCnt="5"/>
      <dgm:spPr/>
    </dgm:pt>
    <dgm:pt modelId="{C8857ABF-5052-4733-A46C-0F8B764FF76F}" type="pres">
      <dgm:prSet presAssocID="{1F4F8BC0-F267-4379-9FE7-6FFC8B64BAD8}" presName="rect4" presStyleLbl="alignAcc1" presStyleIdx="3" presStyleCnt="5"/>
      <dgm:spPr/>
      <dgm:t>
        <a:bodyPr/>
        <a:lstStyle/>
        <a:p>
          <a:endParaRPr lang="cs-CZ"/>
        </a:p>
      </dgm:t>
    </dgm:pt>
    <dgm:pt modelId="{1839E65E-6E97-41D2-A171-98C033275D27}" type="pres">
      <dgm:prSet presAssocID="{26CBEA56-8CFD-48C0-BD6E-2EB16B1FBF42}" presName="vertSpace5" presStyleLbl="node1" presStyleIdx="3" presStyleCnt="5"/>
      <dgm:spPr/>
    </dgm:pt>
    <dgm:pt modelId="{914F10DC-A7FA-462B-9334-03354AC7EA9F}" type="pres">
      <dgm:prSet presAssocID="{26CBEA56-8CFD-48C0-BD6E-2EB16B1FBF42}" presName="circle5" presStyleLbl="node1" presStyleIdx="4" presStyleCnt="5"/>
      <dgm:spPr/>
    </dgm:pt>
    <dgm:pt modelId="{5583D5C5-FAFF-4548-819C-80E289F73770}" type="pres">
      <dgm:prSet presAssocID="{26CBEA56-8CFD-48C0-BD6E-2EB16B1FBF42}" presName="rect5" presStyleLbl="alignAcc1" presStyleIdx="4" presStyleCnt="5"/>
      <dgm:spPr/>
      <dgm:t>
        <a:bodyPr/>
        <a:lstStyle/>
        <a:p>
          <a:endParaRPr lang="cs-CZ"/>
        </a:p>
      </dgm:t>
    </dgm:pt>
    <dgm:pt modelId="{AED2198E-93D5-4001-81B4-73124B309672}" type="pres">
      <dgm:prSet presAssocID="{D1D4F407-5343-4D3F-B5B9-D407B03CAEB4}" presName="rect1ParTxNoCh" presStyleLbl="alignAcc1" presStyleIdx="4" presStyleCnt="5">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4" presStyleCnt="5">
        <dgm:presLayoutVars>
          <dgm:chMax val="1"/>
          <dgm:bulletEnabled val="1"/>
        </dgm:presLayoutVars>
      </dgm:prSet>
      <dgm:spPr/>
      <dgm:t>
        <a:bodyPr/>
        <a:lstStyle/>
        <a:p>
          <a:endParaRPr lang="cs-CZ"/>
        </a:p>
      </dgm:t>
    </dgm:pt>
    <dgm:pt modelId="{BD3627E9-8FC8-4A2F-B3EA-FAE798EF81D8}" type="pres">
      <dgm:prSet presAssocID="{1AE9165A-6B70-4FFD-A49C-881BF73B4F04}" presName="rect3ParTxNoCh" presStyleLbl="alignAcc1" presStyleIdx="4" presStyleCnt="5">
        <dgm:presLayoutVars>
          <dgm:chMax val="1"/>
          <dgm:bulletEnabled val="1"/>
        </dgm:presLayoutVars>
      </dgm:prSet>
      <dgm:spPr/>
      <dgm:t>
        <a:bodyPr/>
        <a:lstStyle/>
        <a:p>
          <a:endParaRPr lang="cs-CZ"/>
        </a:p>
      </dgm:t>
    </dgm:pt>
    <dgm:pt modelId="{017154CD-D9A9-4968-AD11-1207A3C4C00A}" type="pres">
      <dgm:prSet presAssocID="{1F4F8BC0-F267-4379-9FE7-6FFC8B64BAD8}" presName="rect4ParTxNoCh" presStyleLbl="alignAcc1" presStyleIdx="4" presStyleCnt="5">
        <dgm:presLayoutVars>
          <dgm:chMax val="1"/>
          <dgm:bulletEnabled val="1"/>
        </dgm:presLayoutVars>
      </dgm:prSet>
      <dgm:spPr/>
      <dgm:t>
        <a:bodyPr/>
        <a:lstStyle/>
        <a:p>
          <a:endParaRPr lang="cs-CZ"/>
        </a:p>
      </dgm:t>
    </dgm:pt>
    <dgm:pt modelId="{92E1E9E3-D1F0-4866-9424-7ECC0DD990BC}" type="pres">
      <dgm:prSet presAssocID="{26CBEA56-8CFD-48C0-BD6E-2EB16B1FBF42}" presName="rect5ParTxNoCh" presStyleLbl="alignAcc1" presStyleIdx="4" presStyleCnt="5">
        <dgm:presLayoutVars>
          <dgm:chMax val="1"/>
          <dgm:bulletEnabled val="1"/>
        </dgm:presLayoutVars>
      </dgm:prSet>
      <dgm:spPr/>
      <dgm:t>
        <a:bodyPr/>
        <a:lstStyle/>
        <a:p>
          <a:endParaRPr lang="cs-CZ"/>
        </a:p>
      </dgm:t>
    </dgm:pt>
  </dgm:ptLst>
  <dgm:cxnLst>
    <dgm:cxn modelId="{FBD97F75-CE21-407C-A4F4-62C28FEDB53C}" type="presOf" srcId="{1F4F8BC0-F267-4379-9FE7-6FFC8B64BAD8}" destId="{017154CD-D9A9-4968-AD11-1207A3C4C00A}" srcOrd="1" destOrd="0" presId="urn:microsoft.com/office/officeart/2005/8/layout/target3"/>
    <dgm:cxn modelId="{69F1E164-A050-4E9A-94FE-703781AE6554}" type="presOf" srcId="{D1D4F407-5343-4D3F-B5B9-D407B03CAEB4}" destId="{AED2198E-93D5-4001-81B4-73124B309672}" srcOrd="1" destOrd="0" presId="urn:microsoft.com/office/officeart/2005/8/layout/target3"/>
    <dgm:cxn modelId="{49B174BE-E069-4546-BCCA-B6A2FD27166E}" type="presOf" srcId="{D1D4F407-5343-4D3F-B5B9-D407B03CAEB4}" destId="{D005CE8C-CC26-4C3E-AC11-E15060ECD759}" srcOrd="0" destOrd="0" presId="urn:microsoft.com/office/officeart/2005/8/layout/target3"/>
    <dgm:cxn modelId="{FC436B61-9D18-4F47-BACC-159C3A845975}" type="presOf" srcId="{26CBEA56-8CFD-48C0-BD6E-2EB16B1FBF42}" destId="{92E1E9E3-D1F0-4866-9424-7ECC0DD990BC}" srcOrd="1" destOrd="0" presId="urn:microsoft.com/office/officeart/2005/8/layout/target3"/>
    <dgm:cxn modelId="{BC9677F5-E413-439B-BB47-42AA4BD3B1D3}" srcId="{757F3AB3-0718-4624-B441-E567A8F0AB56}" destId="{26CBEA56-8CFD-48C0-BD6E-2EB16B1FBF42}" srcOrd="4" destOrd="0" parTransId="{3D39C259-0E3C-4B23-BB35-4844AECFFF4A}" sibTransId="{A258AB0E-CCAC-4606-ADD8-E16B638C211B}"/>
    <dgm:cxn modelId="{A2E60176-C20C-48ED-A7AE-5526939BC46D}" type="presOf" srcId="{D1B46980-6531-4606-95E6-44980827E919}" destId="{2BE915AB-18AA-4053-B92C-3BFC9ED204BB}" srcOrd="1" destOrd="0" presId="urn:microsoft.com/office/officeart/2005/8/layout/target3"/>
    <dgm:cxn modelId="{099A7267-0E4A-4C77-A677-F713800C947B}" type="presOf" srcId="{26CBEA56-8CFD-48C0-BD6E-2EB16B1FBF42}" destId="{5583D5C5-FAFF-4548-819C-80E289F73770}" srcOrd="0" destOrd="0" presId="urn:microsoft.com/office/officeart/2005/8/layout/target3"/>
    <dgm:cxn modelId="{AB906E97-3CD9-4E05-91AE-864F8E394536}" srcId="{757F3AB3-0718-4624-B441-E567A8F0AB56}" destId="{D1B46980-6531-4606-95E6-44980827E919}" srcOrd="1" destOrd="0" parTransId="{4F7B2CF5-A270-4D61-A510-1C1C5A4DCD3B}" sibTransId="{CFF69701-2866-4EF5-BFB5-F3F9B72EB817}"/>
    <dgm:cxn modelId="{ABEA76D6-F47D-4FA0-A54D-15DEC48C0ABE}" type="presOf" srcId="{1F4F8BC0-F267-4379-9FE7-6FFC8B64BAD8}" destId="{C8857ABF-5052-4733-A46C-0F8B764FF76F}" srcOrd="0" destOrd="0" presId="urn:microsoft.com/office/officeart/2005/8/layout/target3"/>
    <dgm:cxn modelId="{A7B776AD-0E6E-4594-A0A1-C73883286D55}" type="presOf" srcId="{1AE9165A-6B70-4FFD-A49C-881BF73B4F04}" destId="{A9F01C16-B5C0-47B0-9750-F7E5E11674A0}" srcOrd="0" destOrd="0" presId="urn:microsoft.com/office/officeart/2005/8/layout/target3"/>
    <dgm:cxn modelId="{903581BC-0E16-454A-B5AE-23CEE7711E6D}" type="presOf" srcId="{757F3AB3-0718-4624-B441-E567A8F0AB56}" destId="{333A1088-737F-45CB-B68E-254E46348037}" srcOrd="0" destOrd="0" presId="urn:microsoft.com/office/officeart/2005/8/layout/target3"/>
    <dgm:cxn modelId="{D0B67BE0-BFDC-4111-B7F3-C6DE73D2D6F5}" type="presOf" srcId="{1AE9165A-6B70-4FFD-A49C-881BF73B4F04}" destId="{BD3627E9-8FC8-4A2F-B3EA-FAE798EF81D8}" srcOrd="1" destOrd="0" presId="urn:microsoft.com/office/officeart/2005/8/layout/target3"/>
    <dgm:cxn modelId="{14367CC6-B9B1-40CF-BBB3-C17F79391DAE}" srcId="{757F3AB3-0718-4624-B441-E567A8F0AB56}" destId="{D1D4F407-5343-4D3F-B5B9-D407B03CAEB4}" srcOrd="0" destOrd="0" parTransId="{FB3E2B41-81AD-4068-9354-4B764E7CC2F7}" sibTransId="{878E4EBE-18EA-43B6-B589-1210E1E4CF6A}"/>
    <dgm:cxn modelId="{50DF55ED-24F0-44E3-BFC8-D522DAA35070}" srcId="{757F3AB3-0718-4624-B441-E567A8F0AB56}" destId="{1AE9165A-6B70-4FFD-A49C-881BF73B4F04}" srcOrd="2" destOrd="0" parTransId="{1C4D8070-D097-47CB-B3BF-5E973F4CB0A3}" sibTransId="{8F0B57C3-B09F-4B25-851F-DEBA3916737F}"/>
    <dgm:cxn modelId="{9FE3166C-3255-450D-8013-7A7E49751AA5}" type="presOf" srcId="{D1B46980-6531-4606-95E6-44980827E919}" destId="{6140AFEC-043D-4C43-A2F9-D0F5331DF3A3}" srcOrd="0" destOrd="0" presId="urn:microsoft.com/office/officeart/2005/8/layout/target3"/>
    <dgm:cxn modelId="{D456404D-DD79-4BF5-8214-F6F5ABDDCEE7}" srcId="{757F3AB3-0718-4624-B441-E567A8F0AB56}" destId="{1F4F8BC0-F267-4379-9FE7-6FFC8B64BAD8}" srcOrd="3" destOrd="0" parTransId="{CB4349C9-2857-43D8-BECE-A7FF7EDF9F3E}" sibTransId="{25908343-600B-4CFF-BE0F-46682F86F066}"/>
    <dgm:cxn modelId="{14BB6263-88B9-4C5C-940E-5DCEF9D7A248}" type="presParOf" srcId="{333A1088-737F-45CB-B68E-254E46348037}" destId="{F5ABB229-8D3B-4694-996A-96F23CF14429}" srcOrd="0" destOrd="0" presId="urn:microsoft.com/office/officeart/2005/8/layout/target3"/>
    <dgm:cxn modelId="{A1995437-32B0-4DA3-87ED-605935F47FB7}" type="presParOf" srcId="{333A1088-737F-45CB-B68E-254E46348037}" destId="{F41139FD-01EE-4571-8B17-4FB00FC51163}" srcOrd="1" destOrd="0" presId="urn:microsoft.com/office/officeart/2005/8/layout/target3"/>
    <dgm:cxn modelId="{C500CDC6-D2E4-4BD7-AA08-83C3A73C72DE}" type="presParOf" srcId="{333A1088-737F-45CB-B68E-254E46348037}" destId="{D005CE8C-CC26-4C3E-AC11-E15060ECD759}" srcOrd="2" destOrd="0" presId="urn:microsoft.com/office/officeart/2005/8/layout/target3"/>
    <dgm:cxn modelId="{7445AD45-389C-4854-B5E4-7EDEB309C536}" type="presParOf" srcId="{333A1088-737F-45CB-B68E-254E46348037}" destId="{2C702D82-9B77-49B7-9568-BB8EB47C3372}" srcOrd="3" destOrd="0" presId="urn:microsoft.com/office/officeart/2005/8/layout/target3"/>
    <dgm:cxn modelId="{39E91837-85A9-40CD-9B54-203F84856E09}" type="presParOf" srcId="{333A1088-737F-45CB-B68E-254E46348037}" destId="{A52A0455-90FF-4808-ABD0-F02540D31D5A}" srcOrd="4" destOrd="0" presId="urn:microsoft.com/office/officeart/2005/8/layout/target3"/>
    <dgm:cxn modelId="{988EEF04-9083-4EA8-A629-55B41CB12343}" type="presParOf" srcId="{333A1088-737F-45CB-B68E-254E46348037}" destId="{6140AFEC-043D-4C43-A2F9-D0F5331DF3A3}" srcOrd="5" destOrd="0" presId="urn:microsoft.com/office/officeart/2005/8/layout/target3"/>
    <dgm:cxn modelId="{D261798E-703D-4F19-8C79-B40654382FBC}" type="presParOf" srcId="{333A1088-737F-45CB-B68E-254E46348037}" destId="{71A10DEB-455E-4133-A618-0A0EE82A21E3}" srcOrd="6" destOrd="0" presId="urn:microsoft.com/office/officeart/2005/8/layout/target3"/>
    <dgm:cxn modelId="{36A66084-6073-4764-9383-E681A0C41F07}" type="presParOf" srcId="{333A1088-737F-45CB-B68E-254E46348037}" destId="{DA6A876D-6D25-492F-8BDC-9AE6A6CFB1FA}" srcOrd="7" destOrd="0" presId="urn:microsoft.com/office/officeart/2005/8/layout/target3"/>
    <dgm:cxn modelId="{0959F9E4-4B0E-497A-BBE6-15F1F370A28B}" type="presParOf" srcId="{333A1088-737F-45CB-B68E-254E46348037}" destId="{A9F01C16-B5C0-47B0-9750-F7E5E11674A0}" srcOrd="8" destOrd="0" presId="urn:microsoft.com/office/officeart/2005/8/layout/target3"/>
    <dgm:cxn modelId="{C96D1287-DC35-4EB1-A6AB-02F36A9E30A6}" type="presParOf" srcId="{333A1088-737F-45CB-B68E-254E46348037}" destId="{5C0CF724-3222-4429-B09A-F154A62FD507}" srcOrd="9" destOrd="0" presId="urn:microsoft.com/office/officeart/2005/8/layout/target3"/>
    <dgm:cxn modelId="{00B5A39A-705E-4026-96FA-5B097D3D9D37}" type="presParOf" srcId="{333A1088-737F-45CB-B68E-254E46348037}" destId="{71A5FEA7-FE77-4220-960F-2AB7AE466FE5}" srcOrd="10" destOrd="0" presId="urn:microsoft.com/office/officeart/2005/8/layout/target3"/>
    <dgm:cxn modelId="{E41AF330-7936-43DE-B0B4-32708F29E96D}" type="presParOf" srcId="{333A1088-737F-45CB-B68E-254E46348037}" destId="{C8857ABF-5052-4733-A46C-0F8B764FF76F}" srcOrd="11" destOrd="0" presId="urn:microsoft.com/office/officeart/2005/8/layout/target3"/>
    <dgm:cxn modelId="{FC65B6E6-66D2-4C47-A4C0-8677FD654B8A}" type="presParOf" srcId="{333A1088-737F-45CB-B68E-254E46348037}" destId="{1839E65E-6E97-41D2-A171-98C033275D27}" srcOrd="12" destOrd="0" presId="urn:microsoft.com/office/officeart/2005/8/layout/target3"/>
    <dgm:cxn modelId="{89FB5D1D-AA2D-49B9-B094-AF446B8AF4A8}" type="presParOf" srcId="{333A1088-737F-45CB-B68E-254E46348037}" destId="{914F10DC-A7FA-462B-9334-03354AC7EA9F}" srcOrd="13" destOrd="0" presId="urn:microsoft.com/office/officeart/2005/8/layout/target3"/>
    <dgm:cxn modelId="{BF8172CC-8242-4539-B745-CCF96750757B}" type="presParOf" srcId="{333A1088-737F-45CB-B68E-254E46348037}" destId="{5583D5C5-FAFF-4548-819C-80E289F73770}" srcOrd="14" destOrd="0" presId="urn:microsoft.com/office/officeart/2005/8/layout/target3"/>
    <dgm:cxn modelId="{96DE1741-93E5-4588-8A00-B7E92B614B6D}" type="presParOf" srcId="{333A1088-737F-45CB-B68E-254E46348037}" destId="{AED2198E-93D5-4001-81B4-73124B309672}" srcOrd="15" destOrd="0" presId="urn:microsoft.com/office/officeart/2005/8/layout/target3"/>
    <dgm:cxn modelId="{1FAC53B3-CC56-4B72-A468-1428A39CC8D1}" type="presParOf" srcId="{333A1088-737F-45CB-B68E-254E46348037}" destId="{2BE915AB-18AA-4053-B92C-3BFC9ED204BB}" srcOrd="16" destOrd="0" presId="urn:microsoft.com/office/officeart/2005/8/layout/target3"/>
    <dgm:cxn modelId="{55F54B98-B34D-41CC-B870-1431AB0F14FC}" type="presParOf" srcId="{333A1088-737F-45CB-B68E-254E46348037}" destId="{BD3627E9-8FC8-4A2F-B3EA-FAE798EF81D8}" srcOrd="17" destOrd="0" presId="urn:microsoft.com/office/officeart/2005/8/layout/target3"/>
    <dgm:cxn modelId="{F6CC5C2B-E076-4DBE-9758-CD71CC81D9FA}" type="presParOf" srcId="{333A1088-737F-45CB-B68E-254E46348037}" destId="{017154CD-D9A9-4968-AD11-1207A3C4C00A}" srcOrd="18" destOrd="0" presId="urn:microsoft.com/office/officeart/2005/8/layout/target3"/>
    <dgm:cxn modelId="{49B1A197-A0D4-4F7D-B567-9C5D048735DB}" type="presParOf" srcId="{333A1088-737F-45CB-B68E-254E46348037}" destId="{92E1E9E3-D1F0-4866-9424-7ECC0DD990BC}" srcOrd="19" destOrd="0" presId="urn:microsoft.com/office/officeart/2005/8/layout/target3"/>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F5ABB229-8D3B-4694-996A-96F23CF14429}">
      <dsp:nvSpPr>
        <dsp:cNvPr id="0" name=""/>
        <dsp:cNvSpPr/>
      </dsp:nvSpPr>
      <dsp:spPr>
        <a:xfrm>
          <a:off x="0" y="0"/>
          <a:ext cx="2907753" cy="2907753"/>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05CE8C-CC26-4C3E-AC11-E15060ECD759}">
      <dsp:nvSpPr>
        <dsp:cNvPr id="0" name=""/>
        <dsp:cNvSpPr/>
      </dsp:nvSpPr>
      <dsp:spPr>
        <a:xfrm>
          <a:off x="1437570" y="0"/>
          <a:ext cx="6683027" cy="2907753"/>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NÁZEV ŠKOLY: ZŠ NETVOŘICE, OKRES BENEŠOV</a:t>
          </a:r>
          <a:endParaRPr lang="cs-CZ" sz="2000" kern="1200" dirty="0"/>
        </a:p>
      </dsp:txBody>
      <dsp:txXfrm>
        <a:off x="1437570" y="0"/>
        <a:ext cx="6683027" cy="465240"/>
      </dsp:txXfrm>
    </dsp:sp>
    <dsp:sp modelId="{A52A0455-90FF-4808-ABD0-F02540D31D5A}">
      <dsp:nvSpPr>
        <dsp:cNvPr id="0" name=""/>
        <dsp:cNvSpPr/>
      </dsp:nvSpPr>
      <dsp:spPr>
        <a:xfrm>
          <a:off x="305314" y="465240"/>
          <a:ext cx="2297125" cy="2297125"/>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40AFEC-043D-4C43-A2F9-D0F5331DF3A3}">
      <dsp:nvSpPr>
        <dsp:cNvPr id="0" name=""/>
        <dsp:cNvSpPr/>
      </dsp:nvSpPr>
      <dsp:spPr>
        <a:xfrm>
          <a:off x="1453876" y="589434"/>
          <a:ext cx="6683027" cy="2235126"/>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AUTOR</a:t>
          </a:r>
          <a:r>
            <a:rPr lang="cs-CZ" sz="2000" kern="1200" smtClean="0"/>
            <a:t>: </a:t>
          </a:r>
          <a:r>
            <a:rPr lang="cs-CZ" sz="2000" kern="1200" smtClean="0"/>
            <a:t>PaedDr. </a:t>
          </a:r>
          <a:r>
            <a:rPr lang="cs-CZ" sz="2000" kern="1200" dirty="0" smtClean="0"/>
            <a:t>Milena Holcnerová</a:t>
          </a:r>
          <a:endParaRPr lang="cs-CZ" sz="2000" kern="1200" dirty="0"/>
        </a:p>
      </dsp:txBody>
      <dsp:txXfrm>
        <a:off x="1453876" y="589434"/>
        <a:ext cx="6683027" cy="452683"/>
      </dsp:txXfrm>
    </dsp:sp>
    <dsp:sp modelId="{DA6A876D-6D25-492F-8BDC-9AE6A6CFB1FA}">
      <dsp:nvSpPr>
        <dsp:cNvPr id="0" name=""/>
        <dsp:cNvSpPr/>
      </dsp:nvSpPr>
      <dsp:spPr>
        <a:xfrm>
          <a:off x="610628" y="930481"/>
          <a:ext cx="1686497" cy="1686497"/>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9F01C16-B5C0-47B0-9750-F7E5E11674A0}">
      <dsp:nvSpPr>
        <dsp:cNvPr id="0" name=""/>
        <dsp:cNvSpPr/>
      </dsp:nvSpPr>
      <dsp:spPr>
        <a:xfrm>
          <a:off x="1453876" y="930481"/>
          <a:ext cx="6683027" cy="1686497"/>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endParaRPr lang="cs-CZ" sz="2000" kern="1200" dirty="0" smtClean="0"/>
        </a:p>
        <a:p>
          <a:pPr lvl="0" algn="l" defTabSz="889000" rtl="0">
            <a:lnSpc>
              <a:spcPct val="90000"/>
            </a:lnSpc>
            <a:spcBef>
              <a:spcPct val="0"/>
            </a:spcBef>
            <a:spcAft>
              <a:spcPct val="35000"/>
            </a:spcAft>
          </a:pPr>
          <a:endParaRPr lang="cs-CZ" sz="2000" kern="1200" dirty="0" smtClean="0"/>
        </a:p>
        <a:p>
          <a:pPr lvl="0" algn="l" defTabSz="889000" rtl="0">
            <a:lnSpc>
              <a:spcPct val="90000"/>
            </a:lnSpc>
            <a:spcBef>
              <a:spcPct val="0"/>
            </a:spcBef>
            <a:spcAft>
              <a:spcPct val="35000"/>
            </a:spcAft>
          </a:pPr>
          <a:endParaRPr lang="cs-CZ" sz="2000" kern="1200" dirty="0" smtClean="0"/>
        </a:p>
        <a:p>
          <a:pPr lvl="0" algn="l" defTabSz="889000" rtl="0">
            <a:lnSpc>
              <a:spcPct val="90000"/>
            </a:lnSpc>
            <a:spcBef>
              <a:spcPct val="0"/>
            </a:spcBef>
            <a:spcAft>
              <a:spcPct val="35000"/>
            </a:spcAft>
          </a:pPr>
          <a:endParaRPr lang="cs-CZ" sz="2000" kern="1200" dirty="0" smtClean="0"/>
        </a:p>
        <a:p>
          <a:pPr lvl="0" algn="l" defTabSz="889000" rtl="0">
            <a:lnSpc>
              <a:spcPct val="90000"/>
            </a:lnSpc>
            <a:spcBef>
              <a:spcPct val="0"/>
            </a:spcBef>
            <a:spcAft>
              <a:spcPct val="35000"/>
            </a:spcAft>
          </a:pPr>
          <a:endParaRPr lang="cs-CZ" sz="2000" kern="1200" dirty="0" smtClean="0"/>
        </a:p>
        <a:p>
          <a:pPr lvl="0" algn="l" defTabSz="889000" rtl="0">
            <a:lnSpc>
              <a:spcPct val="90000"/>
            </a:lnSpc>
            <a:spcBef>
              <a:spcPct val="0"/>
            </a:spcBef>
            <a:spcAft>
              <a:spcPct val="35000"/>
            </a:spcAft>
          </a:pPr>
          <a:r>
            <a:rPr lang="cs-CZ" sz="2000" kern="1200" dirty="0" smtClean="0"/>
            <a:t>NÁZEV:VY_22_INOVACE_13_AJ5_UNDERSTANDING</a:t>
          </a:r>
        </a:p>
        <a:p>
          <a:pPr lvl="0" algn="l" defTabSz="889000" rtl="0">
            <a:lnSpc>
              <a:spcPct val="90000"/>
            </a:lnSpc>
            <a:spcBef>
              <a:spcPct val="0"/>
            </a:spcBef>
            <a:spcAft>
              <a:spcPct val="35000"/>
            </a:spcAft>
          </a:pPr>
          <a:endParaRPr lang="cs-CZ" sz="2000" kern="1200" dirty="0" smtClean="0"/>
        </a:p>
        <a:p>
          <a:pPr lvl="0" algn="l" defTabSz="889000" rtl="0">
            <a:lnSpc>
              <a:spcPct val="90000"/>
            </a:lnSpc>
            <a:spcBef>
              <a:spcPct val="0"/>
            </a:spcBef>
            <a:spcAft>
              <a:spcPct val="35000"/>
            </a:spcAft>
          </a:pPr>
          <a:endParaRPr lang="cs-CZ" sz="2000" kern="1200" dirty="0" smtClean="0"/>
        </a:p>
        <a:p>
          <a:pPr lvl="0" algn="l" defTabSz="889000" rtl="0">
            <a:lnSpc>
              <a:spcPct val="90000"/>
            </a:lnSpc>
            <a:spcBef>
              <a:spcPct val="0"/>
            </a:spcBef>
            <a:spcAft>
              <a:spcPct val="35000"/>
            </a:spcAft>
          </a:pPr>
          <a:endParaRPr lang="cs-CZ" sz="2000" kern="1200" dirty="0" smtClean="0"/>
        </a:p>
        <a:p>
          <a:pPr lvl="0" algn="l" defTabSz="889000" rtl="0">
            <a:lnSpc>
              <a:spcPct val="90000"/>
            </a:lnSpc>
            <a:spcBef>
              <a:spcPct val="0"/>
            </a:spcBef>
            <a:spcAft>
              <a:spcPct val="35000"/>
            </a:spcAft>
          </a:pPr>
          <a:endParaRPr lang="cs-CZ" sz="2000" kern="1200" dirty="0" smtClean="0"/>
        </a:p>
        <a:p>
          <a:pPr lvl="0" algn="l" defTabSz="889000" rtl="0">
            <a:lnSpc>
              <a:spcPct val="90000"/>
            </a:lnSpc>
            <a:spcBef>
              <a:spcPct val="0"/>
            </a:spcBef>
            <a:spcAft>
              <a:spcPct val="35000"/>
            </a:spcAft>
          </a:pPr>
          <a:endParaRPr lang="cs-CZ" sz="2000" kern="1200" dirty="0"/>
        </a:p>
      </dsp:txBody>
      <dsp:txXfrm>
        <a:off x="1453876" y="930481"/>
        <a:ext cx="6683027" cy="465240"/>
      </dsp:txXfrm>
    </dsp:sp>
    <dsp:sp modelId="{71A5FEA7-FE77-4220-960F-2AB7AE466FE5}">
      <dsp:nvSpPr>
        <dsp:cNvPr id="0" name=""/>
        <dsp:cNvSpPr/>
      </dsp:nvSpPr>
      <dsp:spPr>
        <a:xfrm>
          <a:off x="915942" y="1395721"/>
          <a:ext cx="1075868" cy="1075868"/>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8857ABF-5052-4733-A46C-0F8B764FF76F}">
      <dsp:nvSpPr>
        <dsp:cNvPr id="0" name=""/>
        <dsp:cNvSpPr/>
      </dsp:nvSpPr>
      <dsp:spPr>
        <a:xfrm>
          <a:off x="1453876" y="1395721"/>
          <a:ext cx="6683027" cy="1075868"/>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TEMA:SPORTS- ČG</a:t>
          </a:r>
          <a:endParaRPr lang="cs-CZ" sz="2000" kern="1200" dirty="0"/>
        </a:p>
      </dsp:txBody>
      <dsp:txXfrm>
        <a:off x="1453876" y="1395721"/>
        <a:ext cx="6683027" cy="465240"/>
      </dsp:txXfrm>
    </dsp:sp>
    <dsp:sp modelId="{914F10DC-A7FA-462B-9334-03354AC7EA9F}">
      <dsp:nvSpPr>
        <dsp:cNvPr id="0" name=""/>
        <dsp:cNvSpPr/>
      </dsp:nvSpPr>
      <dsp:spPr>
        <a:xfrm>
          <a:off x="1221256" y="1860962"/>
          <a:ext cx="465240" cy="465240"/>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583D5C5-FAFF-4548-819C-80E289F73770}">
      <dsp:nvSpPr>
        <dsp:cNvPr id="0" name=""/>
        <dsp:cNvSpPr/>
      </dsp:nvSpPr>
      <dsp:spPr>
        <a:xfrm>
          <a:off x="1453876" y="1860962"/>
          <a:ext cx="6683027" cy="46524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ČÍSLO PROJEKTU: OPVK 1.4</a:t>
          </a:r>
          <a:endParaRPr lang="cs-CZ" sz="2000" kern="1200" dirty="0"/>
        </a:p>
      </dsp:txBody>
      <dsp:txXfrm>
        <a:off x="1453876" y="1860962"/>
        <a:ext cx="6683027" cy="465240"/>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5BC4D2B-4D86-48F5-BE33-99DECE579DFE}" type="datetimeFigureOut">
              <a:rPr lang="cs-CZ" smtClean="0"/>
              <a:pPr/>
              <a:t>18.11.2013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C1D8A87-E84D-4FDD-962F-5E09E6264288}" type="slidenum">
              <a:rPr lang="cs-CZ" smtClean="0"/>
              <a:pPr/>
              <a:t>‹#›</a:t>
            </a:fld>
            <a:endParaRPr lang="cs-CZ"/>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dirty="0"/>
          </a:p>
        </p:txBody>
      </p:sp>
      <p:sp>
        <p:nvSpPr>
          <p:cNvPr id="4" name="Zástupný symbol pro číslo snímku 3"/>
          <p:cNvSpPr>
            <a:spLocks noGrp="1"/>
          </p:cNvSpPr>
          <p:nvPr>
            <p:ph type="sldNum" sz="quarter" idx="10"/>
          </p:nvPr>
        </p:nvSpPr>
        <p:spPr/>
        <p:txBody>
          <a:bodyPr/>
          <a:lstStyle/>
          <a:p>
            <a:fld id="{AE9FBC9B-2B5E-4888-B038-DA1FA9247BA8}" type="slidenum">
              <a:rPr lang="cs-CZ" smtClean="0"/>
              <a:pPr/>
              <a:t>1</a:t>
            </a:fld>
            <a:endParaRPr lang="cs-CZ"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3F879994-60BC-4D83-AA72-421FEFF8D9C0}" type="datetimeFigureOut">
              <a:rPr lang="cs-CZ" smtClean="0"/>
              <a:pPr/>
              <a:t>18.11.2013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7AD0498-8643-4821-B752-6884644F5C69}"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F879994-60BC-4D83-AA72-421FEFF8D9C0}" type="datetimeFigureOut">
              <a:rPr lang="cs-CZ" smtClean="0"/>
              <a:pPr/>
              <a:t>18.11.2013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7AD0498-8643-4821-B752-6884644F5C69}"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3F879994-60BC-4D83-AA72-421FEFF8D9C0}" type="datetimeFigureOut">
              <a:rPr lang="cs-CZ" smtClean="0"/>
              <a:pPr/>
              <a:t>18.11.2013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7AD0498-8643-4821-B752-6884644F5C69}"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3F879994-60BC-4D83-AA72-421FEFF8D9C0}" type="datetimeFigureOut">
              <a:rPr lang="cs-CZ" smtClean="0"/>
              <a:pPr/>
              <a:t>18.11.2013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7AD0498-8643-4821-B752-6884644F5C69}"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3F879994-60BC-4D83-AA72-421FEFF8D9C0}" type="datetimeFigureOut">
              <a:rPr lang="cs-CZ" smtClean="0"/>
              <a:pPr/>
              <a:t>18.11.2013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A7AD0498-8643-4821-B752-6884644F5C69}"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3F879994-60BC-4D83-AA72-421FEFF8D9C0}" type="datetimeFigureOut">
              <a:rPr lang="cs-CZ" smtClean="0"/>
              <a:pPr/>
              <a:t>18.11.2013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A7AD0498-8643-4821-B752-6884644F5C69}"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3F879994-60BC-4D83-AA72-421FEFF8D9C0}" type="datetimeFigureOut">
              <a:rPr lang="cs-CZ" smtClean="0"/>
              <a:pPr/>
              <a:t>18.11.2013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A7AD0498-8643-4821-B752-6884644F5C69}"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3F879994-60BC-4D83-AA72-421FEFF8D9C0}" type="datetimeFigureOut">
              <a:rPr lang="cs-CZ" smtClean="0"/>
              <a:pPr/>
              <a:t>18.11.2013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7AD0498-8643-4821-B752-6884644F5C69}"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3F879994-60BC-4D83-AA72-421FEFF8D9C0}" type="datetimeFigureOut">
              <a:rPr lang="cs-CZ" smtClean="0"/>
              <a:pPr/>
              <a:t>18.11.2013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7AD0498-8643-4821-B752-6884644F5C69}"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F879994-60BC-4D83-AA72-421FEFF8D9C0}" type="datetimeFigureOut">
              <a:rPr lang="cs-CZ" smtClean="0"/>
              <a:pPr/>
              <a:t>18.11.2013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7AD0498-8643-4821-B752-6884644F5C69}"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F879994-60BC-4D83-AA72-421FEFF8D9C0}" type="datetimeFigureOut">
              <a:rPr lang="cs-CZ" smtClean="0"/>
              <a:pPr/>
              <a:t>18.11.2013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7AD0498-8643-4821-B752-6884644F5C69}"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F879994-60BC-4D83-AA72-421FEFF8D9C0}" type="datetimeFigureOut">
              <a:rPr lang="cs-CZ" smtClean="0"/>
              <a:pPr/>
              <a:t>18.11.2013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7AD0498-8643-4821-B752-6884644F5C69}"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image" Target="../media/image2.jpeg"/><Relationship Id="rId1" Type="http://schemas.openxmlformats.org/officeDocument/2006/relationships/slideLayout" Target="../slideLayouts/slideLayout7.xml"/><Relationship Id="rId5" Type="http://schemas.openxmlformats.org/officeDocument/2006/relationships/image" Target="../media/image5.jpeg"/><Relationship Id="rId4" Type="http://schemas.openxmlformats.org/officeDocument/2006/relationships/image" Target="../media/image4.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 xmlns:p14="http://schemas.microsoft.com/office/powerpoint/2010/main" val="2764261219"/>
              </p:ext>
            </p:extLst>
          </p:nvPr>
        </p:nvGraphicFramePr>
        <p:xfrm>
          <a:off x="539552" y="548680"/>
          <a:ext cx="8136904" cy="29077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Obrázek 4"/>
          <p:cNvPicPr>
            <a:picLocks noChangeAspect="1"/>
          </p:cNvPicPr>
          <p:nvPr/>
        </p:nvPicPr>
        <p:blipFill>
          <a:blip r:embed="rId8" cstate="print">
            <a:extLst>
              <a:ext uri="{28A0092B-C50C-407E-A947-70E740481C1C}">
                <a14:useLocalDpi xmlns="" xmlns:a14="http://schemas.microsoft.com/office/drawing/2010/main" val="0"/>
              </a:ext>
            </a:extLst>
          </a:blip>
          <a:stretch>
            <a:fillRect/>
          </a:stretch>
        </p:blipFill>
        <p:spPr>
          <a:xfrm>
            <a:off x="1979712" y="4743820"/>
            <a:ext cx="5407152" cy="1045464"/>
          </a:xfrm>
          <a:prstGeom prst="rect">
            <a:avLst/>
          </a:prstGeom>
        </p:spPr>
      </p:pic>
    </p:spTree>
    <p:extLst>
      <p:ext uri="{BB962C8B-B14F-4D97-AF65-F5344CB8AC3E}">
        <p14:creationId xmlns="" xmlns:p14="http://schemas.microsoft.com/office/powerpoint/2010/main" val="418196792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251520" y="836712"/>
            <a:ext cx="8532440" cy="6038576"/>
          </a:xfrm>
          <a:prstGeom prst="rect">
            <a:avLst/>
          </a:prstGeom>
        </p:spPr>
        <p:txBody>
          <a:bodyPr wrap="square">
            <a:spAutoFit/>
          </a:bodyPr>
          <a:lstStyle/>
          <a:p>
            <a:pPr marL="342900" lvl="0" indent="-342900" fontAlgn="base">
              <a:spcBef>
                <a:spcPct val="20000"/>
              </a:spcBef>
              <a:spcAft>
                <a:spcPct val="0"/>
              </a:spcAft>
              <a:buFont typeface="Arial" charset="0"/>
              <a:buChar char="•"/>
            </a:pPr>
            <a:endParaRPr lang="cs-CZ" sz="2800" dirty="0" smtClean="0">
              <a:solidFill>
                <a:prstClr val="black"/>
              </a:solidFill>
              <a:latin typeface="Arial" charset="0"/>
            </a:endParaRPr>
          </a:p>
          <a:p>
            <a:pPr marL="342900" lvl="0" indent="-342900" fontAlgn="base">
              <a:spcBef>
                <a:spcPct val="20000"/>
              </a:spcBef>
              <a:spcAft>
                <a:spcPct val="0"/>
              </a:spcAft>
              <a:buFont typeface="Arial" charset="0"/>
              <a:buChar char="•"/>
            </a:pPr>
            <a:r>
              <a:rPr lang="cs-CZ" sz="2800" dirty="0" smtClean="0">
                <a:solidFill>
                  <a:prstClr val="black"/>
                </a:solidFill>
                <a:latin typeface="Arial" charset="0"/>
              </a:rPr>
              <a:t>Materiál je určen pro výuku anglického jazyka </a:t>
            </a:r>
          </a:p>
          <a:p>
            <a:pPr marL="342900" lvl="0" indent="-342900" fontAlgn="base">
              <a:spcBef>
                <a:spcPct val="20000"/>
              </a:spcBef>
              <a:spcAft>
                <a:spcPct val="0"/>
              </a:spcAft>
            </a:pPr>
            <a:r>
              <a:rPr lang="cs-CZ" sz="2800" dirty="0" smtClean="0">
                <a:solidFill>
                  <a:prstClr val="black"/>
                </a:solidFill>
                <a:latin typeface="Arial" charset="0"/>
              </a:rPr>
              <a:t>    v 5.ročníku ZŠ.</a:t>
            </a:r>
          </a:p>
          <a:p>
            <a:pPr marL="342900" lvl="0" indent="-342900" fontAlgn="base">
              <a:spcBef>
                <a:spcPct val="20000"/>
              </a:spcBef>
              <a:spcAft>
                <a:spcPct val="0"/>
              </a:spcAft>
              <a:buFont typeface="Arial" charset="0"/>
              <a:buChar char="•"/>
            </a:pPr>
            <a:endParaRPr lang="cs-CZ" sz="2800" dirty="0" smtClean="0">
              <a:solidFill>
                <a:prstClr val="black"/>
              </a:solidFill>
              <a:latin typeface="Arial" charset="0"/>
            </a:endParaRPr>
          </a:p>
          <a:p>
            <a:pPr marL="342900" lvl="0" indent="-342900" fontAlgn="base">
              <a:spcBef>
                <a:spcPct val="20000"/>
              </a:spcBef>
              <a:spcAft>
                <a:spcPct val="0"/>
              </a:spcAft>
              <a:buFont typeface="Arial" charset="0"/>
              <a:buChar char="•"/>
            </a:pPr>
            <a:r>
              <a:rPr lang="cs-CZ" sz="2800" dirty="0" smtClean="0">
                <a:solidFill>
                  <a:prstClr val="black"/>
                </a:solidFill>
                <a:latin typeface="Arial" charset="0"/>
              </a:rPr>
              <a:t>Žáci se orientují se v textu a vyhledávají potřebné informace.Na základě přečteného textu odpovídají na otázky a plní úkoly, klikem zkontrolují.</a:t>
            </a:r>
          </a:p>
          <a:p>
            <a:pPr marL="342900" lvl="0" indent="-342900" fontAlgn="base">
              <a:spcBef>
                <a:spcPct val="20000"/>
              </a:spcBef>
              <a:spcAft>
                <a:spcPct val="0"/>
              </a:spcAft>
              <a:buFont typeface="Arial" charset="0"/>
              <a:buChar char="•"/>
            </a:pPr>
            <a:r>
              <a:rPr lang="cs-CZ" sz="2800" dirty="0" smtClean="0">
                <a:solidFill>
                  <a:prstClr val="black"/>
                </a:solidFill>
                <a:latin typeface="Arial" charset="0"/>
              </a:rPr>
              <a:t>Materiál slouží k rozvoji čtenářské gramotnosti.</a:t>
            </a:r>
          </a:p>
          <a:p>
            <a:pPr marL="342900" lvl="0" indent="-342900" fontAlgn="base">
              <a:spcBef>
                <a:spcPct val="20000"/>
              </a:spcBef>
              <a:spcAft>
                <a:spcPct val="0"/>
              </a:spcAft>
              <a:buFont typeface="Arial" charset="0"/>
              <a:buChar char="•"/>
            </a:pPr>
            <a:endParaRPr lang="cs-CZ" sz="2800" dirty="0" smtClean="0">
              <a:solidFill>
                <a:prstClr val="black"/>
              </a:solidFill>
              <a:latin typeface="Arial" charset="0"/>
            </a:endParaRPr>
          </a:p>
          <a:p>
            <a:pPr marL="342900" lvl="0" indent="-342900" fontAlgn="base">
              <a:spcBef>
                <a:spcPct val="20000"/>
              </a:spcBef>
              <a:spcAft>
                <a:spcPct val="0"/>
              </a:spcAft>
              <a:buFont typeface="Arial" charset="0"/>
              <a:buChar char="•"/>
            </a:pPr>
            <a:endParaRPr lang="cs-CZ" sz="2800" dirty="0" smtClean="0">
              <a:solidFill>
                <a:prstClr val="black"/>
              </a:solidFill>
              <a:latin typeface="Arial" charset="0"/>
            </a:endParaRPr>
          </a:p>
          <a:p>
            <a:pPr marL="342900" lvl="0" indent="-342900" fontAlgn="base">
              <a:spcBef>
                <a:spcPct val="20000"/>
              </a:spcBef>
              <a:spcAft>
                <a:spcPct val="0"/>
              </a:spcAft>
              <a:buFont typeface="Arial" charset="0"/>
              <a:buChar char="•"/>
            </a:pPr>
            <a:endParaRPr lang="cs-CZ" sz="2800" dirty="0" smtClean="0">
              <a:solidFill>
                <a:prstClr val="black"/>
              </a:solidFill>
              <a:latin typeface="Arial" charset="0"/>
            </a:endParaRPr>
          </a:p>
          <a:p>
            <a:pPr marL="342900" lvl="0" indent="-342900" fontAlgn="base">
              <a:spcBef>
                <a:spcPct val="20000"/>
              </a:spcBef>
              <a:spcAft>
                <a:spcPct val="0"/>
              </a:spcAft>
            </a:pPr>
            <a:endParaRPr lang="cs-CZ" sz="2800" dirty="0" smtClean="0">
              <a:solidFill>
                <a:prstClr val="black"/>
              </a:solidFill>
              <a:latin typeface="Arial" charset="0"/>
            </a:endParaRPr>
          </a:p>
        </p:txBody>
      </p:sp>
      <p:sp>
        <p:nvSpPr>
          <p:cNvPr id="5" name="Obdélník 4"/>
          <p:cNvSpPr/>
          <p:nvPr/>
        </p:nvSpPr>
        <p:spPr>
          <a:xfrm>
            <a:off x="2339752" y="188640"/>
            <a:ext cx="3240360" cy="861774"/>
          </a:xfrm>
          <a:prstGeom prst="rect">
            <a:avLst/>
          </a:prstGeom>
        </p:spPr>
        <p:txBody>
          <a:bodyPr wrap="square">
            <a:spAutoFit/>
          </a:bodyPr>
          <a:lstStyle/>
          <a:p>
            <a:pPr lvl="0" algn="ctr"/>
            <a:r>
              <a:rPr lang="cs-CZ" sz="3200" dirty="0" smtClean="0">
                <a:solidFill>
                  <a:prstClr val="black"/>
                </a:solidFill>
                <a:latin typeface="Calibri"/>
              </a:rPr>
              <a:t>Anotace</a:t>
            </a:r>
            <a:r>
              <a:rPr lang="cs-CZ" sz="4400" dirty="0" smtClean="0">
                <a:solidFill>
                  <a:prstClr val="black"/>
                </a:solidFill>
                <a:latin typeface="Calibri"/>
              </a:rPr>
              <a:t/>
            </a:r>
            <a:br>
              <a:rPr lang="cs-CZ" sz="4400" dirty="0" smtClean="0">
                <a:solidFill>
                  <a:prstClr val="black"/>
                </a:solidFill>
                <a:latin typeface="Calibri"/>
              </a:rPr>
            </a:br>
            <a:endParaRPr lang="de-DE" dirty="0">
              <a:solidFill>
                <a:prstClr val="black"/>
              </a:solidFill>
              <a:latin typeface="Calibri"/>
            </a:endParaRPr>
          </a:p>
        </p:txBody>
      </p:sp>
      <p:sp>
        <p:nvSpPr>
          <p:cNvPr id="6" name="Obdélník 5"/>
          <p:cNvSpPr/>
          <p:nvPr/>
        </p:nvSpPr>
        <p:spPr>
          <a:xfrm>
            <a:off x="971600" y="5157193"/>
            <a:ext cx="5886400" cy="2246769"/>
          </a:xfrm>
          <a:prstGeom prst="rect">
            <a:avLst/>
          </a:prstGeom>
        </p:spPr>
        <p:txBody>
          <a:bodyPr wrap="square">
            <a:spAutoFit/>
          </a:bodyPr>
          <a:lstStyle/>
          <a:p>
            <a:r>
              <a:rPr lang="cs-CZ" sz="2800" dirty="0" smtClean="0">
                <a:latin typeface="Arial" pitchFamily="34" charset="0"/>
                <a:cs typeface="Arial" pitchFamily="34" charset="0"/>
              </a:rPr>
              <a:t>Použité zdroje: učebnice Project 1 Tom Hutchinson, Oxford </a:t>
            </a:r>
            <a:r>
              <a:rPr lang="cs-CZ" sz="2800" dirty="0" smtClean="0">
                <a:latin typeface="Arial" pitchFamily="34" charset="0"/>
                <a:cs typeface="Arial" pitchFamily="34" charset="0"/>
              </a:rPr>
              <a:t>http://office.</a:t>
            </a:r>
            <a:r>
              <a:rPr lang="en-US" sz="2800" dirty="0" smtClean="0">
                <a:latin typeface="Arial" pitchFamily="34" charset="0"/>
                <a:cs typeface="Arial" pitchFamily="34" charset="0"/>
              </a:rPr>
              <a:t>Microsoft.</a:t>
            </a:r>
            <a:r>
              <a:rPr lang="cs-CZ" sz="2800" dirty="0" smtClean="0">
                <a:latin typeface="Arial" pitchFamily="34" charset="0"/>
                <a:cs typeface="Arial" pitchFamily="34" charset="0"/>
              </a:rPr>
              <a:t>com</a:t>
            </a:r>
            <a:endParaRPr lang="de-DE" sz="2800" dirty="0" smtClean="0">
              <a:latin typeface="Arial" pitchFamily="34" charset="0"/>
              <a:cs typeface="Arial" pitchFamily="34" charset="0"/>
            </a:endParaRPr>
          </a:p>
          <a:p>
            <a:endParaRPr lang="cs-CZ" sz="2800" dirty="0" smtClean="0">
              <a:latin typeface="Arial" pitchFamily="34" charset="0"/>
              <a:cs typeface="Arial" pitchFamily="34" charset="0"/>
            </a:endParaRPr>
          </a:p>
          <a:p>
            <a:r>
              <a:rPr lang="cs-CZ" sz="2800" dirty="0" smtClean="0">
                <a:latin typeface="Arial" pitchFamily="34" charset="0"/>
                <a:cs typeface="Arial" pitchFamily="34" charset="0"/>
              </a:rPr>
              <a:t> </a:t>
            </a:r>
            <a:endParaRPr lang="de-DE" sz="28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827584" y="116632"/>
            <a:ext cx="4705840" cy="369332"/>
          </a:xfrm>
          <a:prstGeom prst="rect">
            <a:avLst/>
          </a:prstGeom>
          <a:noFill/>
        </p:spPr>
        <p:txBody>
          <a:bodyPr wrap="square" rtlCol="0">
            <a:spAutoFit/>
          </a:bodyPr>
          <a:lstStyle/>
          <a:p>
            <a:r>
              <a:rPr lang="cs-CZ" dirty="0" smtClean="0"/>
              <a:t>Přečti následující text zkus vyřešit  úkoly k němu:</a:t>
            </a:r>
            <a:endParaRPr lang="cs-CZ" dirty="0"/>
          </a:p>
        </p:txBody>
      </p:sp>
      <p:sp>
        <p:nvSpPr>
          <p:cNvPr id="3" name="TextovéPole 2"/>
          <p:cNvSpPr txBox="1"/>
          <p:nvPr/>
        </p:nvSpPr>
        <p:spPr>
          <a:xfrm>
            <a:off x="179512" y="548680"/>
            <a:ext cx="8712968" cy="3539430"/>
          </a:xfrm>
          <a:prstGeom prst="rect">
            <a:avLst/>
          </a:prstGeom>
          <a:solidFill>
            <a:schemeClr val="tx2">
              <a:lumMod val="20000"/>
              <a:lumOff val="80000"/>
            </a:schemeClr>
          </a:solidFill>
        </p:spPr>
        <p:txBody>
          <a:bodyPr wrap="square" rtlCol="0">
            <a:spAutoFit/>
          </a:bodyPr>
          <a:lstStyle/>
          <a:p>
            <a:r>
              <a:rPr lang="en-US" sz="2800" dirty="0" smtClean="0"/>
              <a:t>Mark likes sports. He does sports every day. On Monday he goes running and in the evening he goes swimming with his father. He goes swimming on Thursday too. He plays ice hockey in a hockey team at school on Tuesday and on Saturday. On Friday and Wednesday morning he plays  tennis with his friend Peter. He likes horses, he ride</a:t>
            </a:r>
            <a:r>
              <a:rPr lang="cs-CZ" sz="2800" smtClean="0"/>
              <a:t>s</a:t>
            </a:r>
            <a:r>
              <a:rPr lang="en-US" sz="2800" smtClean="0"/>
              <a:t> </a:t>
            </a:r>
            <a:r>
              <a:rPr lang="en-US" sz="2800" dirty="0" smtClean="0"/>
              <a:t>a horse every Wednesday.</a:t>
            </a:r>
          </a:p>
          <a:p>
            <a:r>
              <a:rPr lang="en-US" sz="2800" dirty="0" smtClean="0"/>
              <a:t>On Sunday he watch</a:t>
            </a:r>
            <a:r>
              <a:rPr lang="cs-CZ" sz="2800" dirty="0" smtClean="0"/>
              <a:t>es</a:t>
            </a:r>
            <a:r>
              <a:rPr lang="en-US" sz="2800" dirty="0" smtClean="0"/>
              <a:t> TV and ha</a:t>
            </a:r>
            <a:r>
              <a:rPr lang="cs-CZ" sz="2800" dirty="0" smtClean="0"/>
              <a:t>s</a:t>
            </a:r>
            <a:r>
              <a:rPr lang="en-US" sz="2800" dirty="0" smtClean="0"/>
              <a:t> a rest.</a:t>
            </a:r>
            <a:endParaRPr lang="cs-CZ" sz="2800" dirty="0"/>
          </a:p>
        </p:txBody>
      </p:sp>
      <p:sp>
        <p:nvSpPr>
          <p:cNvPr id="4" name="TextovéPole 3"/>
          <p:cNvSpPr txBox="1"/>
          <p:nvPr/>
        </p:nvSpPr>
        <p:spPr>
          <a:xfrm>
            <a:off x="395536" y="4437112"/>
            <a:ext cx="3710375" cy="1938992"/>
          </a:xfrm>
          <a:prstGeom prst="rect">
            <a:avLst/>
          </a:prstGeom>
          <a:solidFill>
            <a:srgbClr val="FFFF00"/>
          </a:solidFill>
        </p:spPr>
        <p:txBody>
          <a:bodyPr wrap="none" rtlCol="0">
            <a:spAutoFit/>
          </a:bodyPr>
          <a:lstStyle/>
          <a:p>
            <a:r>
              <a:rPr lang="en-US" sz="2400" dirty="0" smtClean="0"/>
              <a:t>1.Mark doesn’t do any sport</a:t>
            </a:r>
          </a:p>
          <a:p>
            <a:r>
              <a:rPr lang="en-US" sz="2400" dirty="0" smtClean="0"/>
              <a:t>a/ on Monday</a:t>
            </a:r>
          </a:p>
          <a:p>
            <a:r>
              <a:rPr lang="en-US" sz="2400" dirty="0" smtClean="0"/>
              <a:t>b/ on Sunday</a:t>
            </a:r>
          </a:p>
          <a:p>
            <a:r>
              <a:rPr lang="en-US" sz="2400" dirty="0" smtClean="0"/>
              <a:t>c/ on Saturday</a:t>
            </a:r>
          </a:p>
          <a:p>
            <a:r>
              <a:rPr lang="en-US" sz="2400" dirty="0" smtClean="0"/>
              <a:t>d/ on Thursday</a:t>
            </a:r>
            <a:endParaRPr lang="cs-CZ" sz="2400" dirty="0"/>
          </a:p>
        </p:txBody>
      </p:sp>
      <p:sp>
        <p:nvSpPr>
          <p:cNvPr id="5" name="TextovéPole 4"/>
          <p:cNvSpPr txBox="1"/>
          <p:nvPr/>
        </p:nvSpPr>
        <p:spPr>
          <a:xfrm>
            <a:off x="4355976" y="4005064"/>
            <a:ext cx="3960440" cy="2677656"/>
          </a:xfrm>
          <a:prstGeom prst="rect">
            <a:avLst/>
          </a:prstGeom>
          <a:solidFill>
            <a:srgbClr val="92D050"/>
          </a:solidFill>
        </p:spPr>
        <p:txBody>
          <a:bodyPr wrap="square" rtlCol="0">
            <a:spAutoFit/>
          </a:bodyPr>
          <a:lstStyle/>
          <a:p>
            <a:r>
              <a:rPr lang="en-US" sz="2400" dirty="0" smtClean="0"/>
              <a:t>2.He plays in a school team</a:t>
            </a:r>
          </a:p>
          <a:p>
            <a:r>
              <a:rPr lang="en-US" sz="2400" dirty="0" smtClean="0"/>
              <a:t>a/ football</a:t>
            </a:r>
          </a:p>
          <a:p>
            <a:r>
              <a:rPr lang="en-US" sz="2400" dirty="0" smtClean="0"/>
              <a:t>b/ basketball</a:t>
            </a:r>
          </a:p>
          <a:p>
            <a:r>
              <a:rPr lang="en-US" sz="2400" dirty="0" smtClean="0"/>
              <a:t>c/ ice hockey</a:t>
            </a:r>
          </a:p>
          <a:p>
            <a:r>
              <a:rPr lang="en-US" sz="2400" dirty="0" smtClean="0"/>
              <a:t>d/ tennis</a:t>
            </a:r>
          </a:p>
          <a:p>
            <a:endParaRPr lang="en-US" sz="2400" dirty="0" smtClean="0"/>
          </a:p>
          <a:p>
            <a:r>
              <a:rPr lang="en-US" sz="2400" dirty="0" smtClean="0"/>
              <a:t>3. Which sport he doesn’t do?</a:t>
            </a:r>
            <a:endParaRPr lang="cs-CZ"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4)">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4"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heel(4)">
                                      <p:cBhvr>
                                        <p:cTn id="1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899592" y="980728"/>
            <a:ext cx="4312591" cy="369332"/>
          </a:xfrm>
          <a:prstGeom prst="rect">
            <a:avLst/>
          </a:prstGeom>
          <a:noFill/>
        </p:spPr>
        <p:txBody>
          <a:bodyPr wrap="none" rtlCol="0">
            <a:spAutoFit/>
          </a:bodyPr>
          <a:lstStyle/>
          <a:p>
            <a:r>
              <a:rPr lang="cs-CZ" dirty="0" smtClean="0"/>
              <a:t>Napiš název sportu a den, kdy jej </a:t>
            </a:r>
            <a:r>
              <a:rPr lang="cs-CZ" dirty="0" err="1" smtClean="0"/>
              <a:t>Mark</a:t>
            </a:r>
            <a:r>
              <a:rPr lang="cs-CZ" dirty="0" smtClean="0"/>
              <a:t> dělá:</a:t>
            </a:r>
            <a:endParaRPr lang="cs-CZ" dirty="0"/>
          </a:p>
        </p:txBody>
      </p:sp>
      <p:pic>
        <p:nvPicPr>
          <p:cNvPr id="1026" name="Picture 2" descr="C:\Documents and Settings\oem\Local Settings\Temporary Internet Files\Content.IE5\IF194SHG\MP900400252[1].jpg"/>
          <p:cNvPicPr>
            <a:picLocks noChangeAspect="1" noChangeArrowheads="1"/>
          </p:cNvPicPr>
          <p:nvPr/>
        </p:nvPicPr>
        <p:blipFill>
          <a:blip r:embed="rId2" cstate="print"/>
          <a:srcRect/>
          <a:stretch>
            <a:fillRect/>
          </a:stretch>
        </p:blipFill>
        <p:spPr bwMode="auto">
          <a:xfrm>
            <a:off x="107504" y="1556792"/>
            <a:ext cx="1978698" cy="1318617"/>
          </a:xfrm>
          <a:prstGeom prst="rect">
            <a:avLst/>
          </a:prstGeom>
          <a:noFill/>
        </p:spPr>
      </p:pic>
      <p:pic>
        <p:nvPicPr>
          <p:cNvPr id="1030" name="Picture 6" descr="C:\Documents and Settings\oem\Local Settings\Temporary Internet Files\Content.IE5\1W501GND\MC900318698[1].wmf"/>
          <p:cNvPicPr>
            <a:picLocks noChangeAspect="1" noChangeArrowheads="1"/>
          </p:cNvPicPr>
          <p:nvPr/>
        </p:nvPicPr>
        <p:blipFill>
          <a:blip r:embed="rId3" cstate="print"/>
          <a:srcRect/>
          <a:stretch>
            <a:fillRect/>
          </a:stretch>
        </p:blipFill>
        <p:spPr bwMode="auto">
          <a:xfrm>
            <a:off x="4572000" y="1340768"/>
            <a:ext cx="1510589" cy="1815084"/>
          </a:xfrm>
          <a:prstGeom prst="rect">
            <a:avLst/>
          </a:prstGeom>
          <a:noFill/>
        </p:spPr>
      </p:pic>
      <p:pic>
        <p:nvPicPr>
          <p:cNvPr id="1031" name="Picture 7" descr="C:\Documents and Settings\oem\Local Settings\Temporary Internet Files\Content.IE5\EP8AZKX8\MP900448392[1].jpg"/>
          <p:cNvPicPr>
            <a:picLocks noChangeAspect="1" noChangeArrowheads="1"/>
          </p:cNvPicPr>
          <p:nvPr/>
        </p:nvPicPr>
        <p:blipFill>
          <a:blip r:embed="rId4" cstate="print"/>
          <a:srcRect/>
          <a:stretch>
            <a:fillRect/>
          </a:stretch>
        </p:blipFill>
        <p:spPr bwMode="auto">
          <a:xfrm>
            <a:off x="6372200" y="1412776"/>
            <a:ext cx="1979712" cy="1319808"/>
          </a:xfrm>
          <a:prstGeom prst="rect">
            <a:avLst/>
          </a:prstGeom>
          <a:noFill/>
        </p:spPr>
      </p:pic>
      <p:sp>
        <p:nvSpPr>
          <p:cNvPr id="9" name="TextovéPole 8"/>
          <p:cNvSpPr txBox="1"/>
          <p:nvPr/>
        </p:nvSpPr>
        <p:spPr>
          <a:xfrm>
            <a:off x="323528" y="3429000"/>
            <a:ext cx="1368152" cy="369332"/>
          </a:xfrm>
          <a:prstGeom prst="rect">
            <a:avLst/>
          </a:prstGeom>
          <a:noFill/>
        </p:spPr>
        <p:txBody>
          <a:bodyPr wrap="square" rtlCol="0">
            <a:spAutoFit/>
          </a:bodyPr>
          <a:lstStyle/>
          <a:p>
            <a:r>
              <a:rPr lang="en-US" dirty="0" smtClean="0"/>
              <a:t>tennis</a:t>
            </a:r>
            <a:endParaRPr lang="cs-CZ" dirty="0"/>
          </a:p>
        </p:txBody>
      </p:sp>
      <p:pic>
        <p:nvPicPr>
          <p:cNvPr id="1032" name="Picture 8" descr="C:\Documents and Settings\oem\Local Settings\Temporary Internet Files\Content.IE5\1W501GND\MP900430565[1].jpg"/>
          <p:cNvPicPr>
            <a:picLocks noChangeAspect="1" noChangeArrowheads="1"/>
          </p:cNvPicPr>
          <p:nvPr/>
        </p:nvPicPr>
        <p:blipFill>
          <a:blip r:embed="rId5" cstate="print"/>
          <a:srcRect/>
          <a:stretch>
            <a:fillRect/>
          </a:stretch>
        </p:blipFill>
        <p:spPr bwMode="auto">
          <a:xfrm>
            <a:off x="2411760" y="1556792"/>
            <a:ext cx="1979712" cy="1317746"/>
          </a:xfrm>
          <a:prstGeom prst="rect">
            <a:avLst/>
          </a:prstGeom>
          <a:noFill/>
        </p:spPr>
      </p:pic>
      <p:sp>
        <p:nvSpPr>
          <p:cNvPr id="11" name="TextovéPole 10"/>
          <p:cNvSpPr txBox="1"/>
          <p:nvPr/>
        </p:nvSpPr>
        <p:spPr>
          <a:xfrm>
            <a:off x="2699792" y="3429000"/>
            <a:ext cx="914033" cy="369332"/>
          </a:xfrm>
          <a:prstGeom prst="rect">
            <a:avLst/>
          </a:prstGeom>
          <a:noFill/>
        </p:spPr>
        <p:txBody>
          <a:bodyPr wrap="square" rtlCol="0">
            <a:spAutoFit/>
          </a:bodyPr>
          <a:lstStyle/>
          <a:p>
            <a:r>
              <a:rPr lang="en-US" dirty="0" smtClean="0"/>
              <a:t>running</a:t>
            </a:r>
            <a:endParaRPr lang="cs-CZ" dirty="0"/>
          </a:p>
        </p:txBody>
      </p:sp>
      <p:sp>
        <p:nvSpPr>
          <p:cNvPr id="12" name="TextovéPole 11"/>
          <p:cNvSpPr txBox="1"/>
          <p:nvPr/>
        </p:nvSpPr>
        <p:spPr>
          <a:xfrm>
            <a:off x="4788024" y="3429000"/>
            <a:ext cx="1440160" cy="369332"/>
          </a:xfrm>
          <a:prstGeom prst="rect">
            <a:avLst/>
          </a:prstGeom>
          <a:noFill/>
        </p:spPr>
        <p:txBody>
          <a:bodyPr wrap="square" rtlCol="0">
            <a:spAutoFit/>
          </a:bodyPr>
          <a:lstStyle/>
          <a:p>
            <a:r>
              <a:rPr lang="en-US" dirty="0" smtClean="0"/>
              <a:t>Ice hockey</a:t>
            </a:r>
            <a:endParaRPr lang="cs-CZ" dirty="0"/>
          </a:p>
        </p:txBody>
      </p:sp>
      <p:sp>
        <p:nvSpPr>
          <p:cNvPr id="13" name="TextovéPole 12"/>
          <p:cNvSpPr txBox="1"/>
          <p:nvPr/>
        </p:nvSpPr>
        <p:spPr>
          <a:xfrm>
            <a:off x="7164288" y="3429000"/>
            <a:ext cx="1143711" cy="369332"/>
          </a:xfrm>
          <a:prstGeom prst="rect">
            <a:avLst/>
          </a:prstGeom>
          <a:noFill/>
        </p:spPr>
        <p:txBody>
          <a:bodyPr wrap="square" rtlCol="0">
            <a:spAutoFit/>
          </a:bodyPr>
          <a:lstStyle/>
          <a:p>
            <a:r>
              <a:rPr lang="en-US" dirty="0" smtClean="0"/>
              <a:t>swimming</a:t>
            </a:r>
            <a:endParaRPr lang="cs-CZ" dirty="0"/>
          </a:p>
        </p:txBody>
      </p:sp>
      <p:sp>
        <p:nvSpPr>
          <p:cNvPr id="14" name="TextovéPole 13"/>
          <p:cNvSpPr txBox="1"/>
          <p:nvPr/>
        </p:nvSpPr>
        <p:spPr>
          <a:xfrm>
            <a:off x="467544" y="3068960"/>
            <a:ext cx="764953" cy="369332"/>
          </a:xfrm>
          <a:prstGeom prst="rect">
            <a:avLst/>
          </a:prstGeom>
          <a:noFill/>
        </p:spPr>
        <p:txBody>
          <a:bodyPr wrap="square" rtlCol="0">
            <a:spAutoFit/>
          </a:bodyPr>
          <a:lstStyle/>
          <a:p>
            <a:r>
              <a:rPr lang="en-US" dirty="0" smtClean="0"/>
              <a:t>sports</a:t>
            </a:r>
            <a:endParaRPr lang="cs-CZ" dirty="0"/>
          </a:p>
        </p:txBody>
      </p:sp>
      <p:sp>
        <p:nvSpPr>
          <p:cNvPr id="15" name="TextovéPole 14"/>
          <p:cNvSpPr txBox="1"/>
          <p:nvPr/>
        </p:nvSpPr>
        <p:spPr>
          <a:xfrm>
            <a:off x="539552" y="4293096"/>
            <a:ext cx="604653" cy="369332"/>
          </a:xfrm>
          <a:prstGeom prst="rect">
            <a:avLst/>
          </a:prstGeom>
          <a:noFill/>
        </p:spPr>
        <p:txBody>
          <a:bodyPr wrap="none" rtlCol="0">
            <a:spAutoFit/>
          </a:bodyPr>
          <a:lstStyle/>
          <a:p>
            <a:r>
              <a:rPr lang="en-US" dirty="0" smtClean="0"/>
              <a:t>days</a:t>
            </a:r>
            <a:endParaRPr lang="cs-CZ" dirty="0"/>
          </a:p>
        </p:txBody>
      </p:sp>
      <p:sp>
        <p:nvSpPr>
          <p:cNvPr id="16" name="Obdélník 15"/>
          <p:cNvSpPr/>
          <p:nvPr/>
        </p:nvSpPr>
        <p:spPr>
          <a:xfrm rot="10800000" flipV="1">
            <a:off x="395534" y="4847541"/>
            <a:ext cx="1440161" cy="646331"/>
          </a:xfrm>
          <a:prstGeom prst="rect">
            <a:avLst/>
          </a:prstGeom>
        </p:spPr>
        <p:txBody>
          <a:bodyPr wrap="square">
            <a:spAutoFit/>
          </a:bodyPr>
          <a:lstStyle/>
          <a:p>
            <a:r>
              <a:rPr lang="en-US" dirty="0" smtClean="0"/>
              <a:t>On Friday and Sunday </a:t>
            </a:r>
            <a:endParaRPr lang="cs-CZ" dirty="0"/>
          </a:p>
        </p:txBody>
      </p:sp>
      <p:sp>
        <p:nvSpPr>
          <p:cNvPr id="17" name="Obdélník 16"/>
          <p:cNvSpPr/>
          <p:nvPr/>
        </p:nvSpPr>
        <p:spPr>
          <a:xfrm>
            <a:off x="2627785" y="4869160"/>
            <a:ext cx="1584176" cy="369332"/>
          </a:xfrm>
          <a:prstGeom prst="rect">
            <a:avLst/>
          </a:prstGeom>
        </p:spPr>
        <p:txBody>
          <a:bodyPr wrap="square">
            <a:spAutoFit/>
          </a:bodyPr>
          <a:lstStyle/>
          <a:p>
            <a:r>
              <a:rPr lang="en-US" dirty="0" smtClean="0"/>
              <a:t>On Monday </a:t>
            </a:r>
            <a:endParaRPr lang="cs-CZ" dirty="0"/>
          </a:p>
        </p:txBody>
      </p:sp>
      <p:sp>
        <p:nvSpPr>
          <p:cNvPr id="18" name="Obdélník 17"/>
          <p:cNvSpPr/>
          <p:nvPr/>
        </p:nvSpPr>
        <p:spPr>
          <a:xfrm>
            <a:off x="4644009" y="4869160"/>
            <a:ext cx="1872208" cy="646331"/>
          </a:xfrm>
          <a:prstGeom prst="rect">
            <a:avLst/>
          </a:prstGeom>
        </p:spPr>
        <p:txBody>
          <a:bodyPr wrap="square">
            <a:spAutoFit/>
          </a:bodyPr>
          <a:lstStyle/>
          <a:p>
            <a:r>
              <a:rPr lang="en-US" dirty="0" smtClean="0"/>
              <a:t>on Tuesday and Saturday </a:t>
            </a:r>
            <a:endParaRPr lang="cs-CZ" dirty="0"/>
          </a:p>
        </p:txBody>
      </p:sp>
      <p:sp>
        <p:nvSpPr>
          <p:cNvPr id="19" name="TextovéPole 18"/>
          <p:cNvSpPr txBox="1"/>
          <p:nvPr/>
        </p:nvSpPr>
        <p:spPr>
          <a:xfrm>
            <a:off x="7164289" y="4869160"/>
            <a:ext cx="1512168" cy="646331"/>
          </a:xfrm>
          <a:prstGeom prst="rect">
            <a:avLst/>
          </a:prstGeom>
          <a:noFill/>
        </p:spPr>
        <p:txBody>
          <a:bodyPr wrap="square" rtlCol="0">
            <a:spAutoFit/>
          </a:bodyPr>
          <a:lstStyle/>
          <a:p>
            <a:r>
              <a:rPr lang="en-US" dirty="0" smtClean="0"/>
              <a:t>On Monday and Thursday</a:t>
            </a:r>
            <a:endParaRPr lang="cs-CZ" dirty="0"/>
          </a:p>
        </p:txBody>
      </p:sp>
      <p:sp>
        <p:nvSpPr>
          <p:cNvPr id="20" name="Obdélník 19"/>
          <p:cNvSpPr/>
          <p:nvPr/>
        </p:nvSpPr>
        <p:spPr>
          <a:xfrm>
            <a:off x="315682" y="3429000"/>
            <a:ext cx="1728192" cy="432048"/>
          </a:xfrm>
          <a:prstGeom prst="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1" name="Obdélník 20"/>
          <p:cNvSpPr/>
          <p:nvPr/>
        </p:nvSpPr>
        <p:spPr>
          <a:xfrm>
            <a:off x="7164288" y="4869160"/>
            <a:ext cx="1728192" cy="576064"/>
          </a:xfrm>
          <a:prstGeom prst="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2" name="Obdélník 21"/>
          <p:cNvSpPr/>
          <p:nvPr/>
        </p:nvSpPr>
        <p:spPr>
          <a:xfrm>
            <a:off x="6876256" y="3429000"/>
            <a:ext cx="1728192" cy="432048"/>
          </a:xfrm>
          <a:prstGeom prst="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3" name="Obdélník 22"/>
          <p:cNvSpPr/>
          <p:nvPr/>
        </p:nvSpPr>
        <p:spPr>
          <a:xfrm>
            <a:off x="4572000" y="3429000"/>
            <a:ext cx="1728192" cy="432048"/>
          </a:xfrm>
          <a:prstGeom prst="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4" name="Obdélník 23"/>
          <p:cNvSpPr/>
          <p:nvPr/>
        </p:nvSpPr>
        <p:spPr>
          <a:xfrm>
            <a:off x="2195736" y="3429000"/>
            <a:ext cx="1728192" cy="432048"/>
          </a:xfrm>
          <a:prstGeom prst="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5" name="Obdélník 24"/>
          <p:cNvSpPr/>
          <p:nvPr/>
        </p:nvSpPr>
        <p:spPr>
          <a:xfrm>
            <a:off x="4644008" y="4869160"/>
            <a:ext cx="1728192" cy="576064"/>
          </a:xfrm>
          <a:prstGeom prst="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6" name="Obdélník 25"/>
          <p:cNvSpPr/>
          <p:nvPr/>
        </p:nvSpPr>
        <p:spPr>
          <a:xfrm>
            <a:off x="2483768" y="4869160"/>
            <a:ext cx="1728192" cy="576064"/>
          </a:xfrm>
          <a:prstGeom prst="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7" name="Obdélník 26"/>
          <p:cNvSpPr/>
          <p:nvPr/>
        </p:nvSpPr>
        <p:spPr>
          <a:xfrm>
            <a:off x="395536" y="4869160"/>
            <a:ext cx="1728192" cy="576064"/>
          </a:xfrm>
          <a:prstGeom prst="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8" name="Obdélník 27"/>
          <p:cNvSpPr/>
          <p:nvPr/>
        </p:nvSpPr>
        <p:spPr>
          <a:xfrm>
            <a:off x="323528" y="3429000"/>
            <a:ext cx="1728192" cy="432048"/>
          </a:xfrm>
          <a:prstGeom prst="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9" name="TextovéPole 28"/>
          <p:cNvSpPr txBox="1"/>
          <p:nvPr/>
        </p:nvSpPr>
        <p:spPr>
          <a:xfrm>
            <a:off x="827584" y="5949280"/>
            <a:ext cx="4427109" cy="369332"/>
          </a:xfrm>
          <a:prstGeom prst="rect">
            <a:avLst/>
          </a:prstGeom>
          <a:noFill/>
        </p:spPr>
        <p:txBody>
          <a:bodyPr wrap="none" rtlCol="0">
            <a:spAutoFit/>
          </a:bodyPr>
          <a:lstStyle/>
          <a:p>
            <a:r>
              <a:rPr lang="cs-CZ" dirty="0" smtClean="0"/>
              <a:t>Který z Markových sportů zde nemá obrázek?</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xit" presetSubtype="16" fill="hold" grpId="0" nodeType="clickEffect">
                                  <p:stCondLst>
                                    <p:cond delay="0"/>
                                  </p:stCondLst>
                                  <p:childTnLst>
                                    <p:animEffect transition="out" filter="diamond(in)">
                                      <p:cBhvr>
                                        <p:cTn id="6" dur="2000"/>
                                        <p:tgtEl>
                                          <p:spTgt spid="20"/>
                                        </p:tgtEl>
                                      </p:cBhvr>
                                    </p:animEffect>
                                    <p:set>
                                      <p:cBhvr>
                                        <p:cTn id="7" dur="1" fill="hold">
                                          <p:stCondLst>
                                            <p:cond delay="1999"/>
                                          </p:stCondLst>
                                        </p:cTn>
                                        <p:tgtEl>
                                          <p:spTgt spid="20"/>
                                        </p:tgtEl>
                                        <p:attrNameLst>
                                          <p:attrName>style.visibility</p:attrName>
                                        </p:attrNameLst>
                                      </p:cBhvr>
                                      <p:to>
                                        <p:strVal val="hidden"/>
                                      </p:to>
                                    </p:set>
                                  </p:childTnLst>
                                </p:cTn>
                              </p:par>
                              <p:par>
                                <p:cTn id="8" presetID="8" presetClass="exit" presetSubtype="16" fill="hold" grpId="0" nodeType="withEffect">
                                  <p:stCondLst>
                                    <p:cond delay="0"/>
                                  </p:stCondLst>
                                  <p:childTnLst>
                                    <p:animEffect transition="out" filter="diamond(in)">
                                      <p:cBhvr>
                                        <p:cTn id="9" dur="2000"/>
                                        <p:tgtEl>
                                          <p:spTgt spid="24"/>
                                        </p:tgtEl>
                                      </p:cBhvr>
                                    </p:animEffect>
                                    <p:set>
                                      <p:cBhvr>
                                        <p:cTn id="10" dur="1" fill="hold">
                                          <p:stCondLst>
                                            <p:cond delay="1999"/>
                                          </p:stCondLst>
                                        </p:cTn>
                                        <p:tgtEl>
                                          <p:spTgt spid="24"/>
                                        </p:tgtEl>
                                        <p:attrNameLst>
                                          <p:attrName>style.visibility</p:attrName>
                                        </p:attrNameLst>
                                      </p:cBhvr>
                                      <p:to>
                                        <p:strVal val="hidden"/>
                                      </p:to>
                                    </p:set>
                                  </p:childTnLst>
                                </p:cTn>
                              </p:par>
                              <p:par>
                                <p:cTn id="11" presetID="8" presetClass="exit" presetSubtype="16" fill="hold" grpId="0" nodeType="withEffect">
                                  <p:stCondLst>
                                    <p:cond delay="0"/>
                                  </p:stCondLst>
                                  <p:childTnLst>
                                    <p:animEffect transition="out" filter="diamond(in)">
                                      <p:cBhvr>
                                        <p:cTn id="12" dur="2000"/>
                                        <p:tgtEl>
                                          <p:spTgt spid="23"/>
                                        </p:tgtEl>
                                      </p:cBhvr>
                                    </p:animEffect>
                                    <p:set>
                                      <p:cBhvr>
                                        <p:cTn id="13" dur="1" fill="hold">
                                          <p:stCondLst>
                                            <p:cond delay="1999"/>
                                          </p:stCondLst>
                                        </p:cTn>
                                        <p:tgtEl>
                                          <p:spTgt spid="23"/>
                                        </p:tgtEl>
                                        <p:attrNameLst>
                                          <p:attrName>style.visibility</p:attrName>
                                        </p:attrNameLst>
                                      </p:cBhvr>
                                      <p:to>
                                        <p:strVal val="hidden"/>
                                      </p:to>
                                    </p:set>
                                  </p:childTnLst>
                                </p:cTn>
                              </p:par>
                              <p:par>
                                <p:cTn id="14" presetID="8" presetClass="exit" presetSubtype="16" fill="hold" grpId="0" nodeType="withEffect">
                                  <p:stCondLst>
                                    <p:cond delay="0"/>
                                  </p:stCondLst>
                                  <p:childTnLst>
                                    <p:animEffect transition="out" filter="diamond(in)">
                                      <p:cBhvr>
                                        <p:cTn id="15" dur="2000"/>
                                        <p:tgtEl>
                                          <p:spTgt spid="22"/>
                                        </p:tgtEl>
                                      </p:cBhvr>
                                    </p:animEffect>
                                    <p:set>
                                      <p:cBhvr>
                                        <p:cTn id="16" dur="1" fill="hold">
                                          <p:stCondLst>
                                            <p:cond delay="1999"/>
                                          </p:stCondLst>
                                        </p:cTn>
                                        <p:tgtEl>
                                          <p:spTgt spid="22"/>
                                        </p:tgtEl>
                                        <p:attrNameLst>
                                          <p:attrName>style.visibility</p:attrName>
                                        </p:attrNameLst>
                                      </p:cBhvr>
                                      <p:to>
                                        <p:strVal val="hidden"/>
                                      </p:to>
                                    </p:set>
                                  </p:childTnLst>
                                </p:cTn>
                              </p:par>
                              <p:par>
                                <p:cTn id="17" presetID="8" presetClass="exit" presetSubtype="16" fill="hold" grpId="0" nodeType="withEffect">
                                  <p:stCondLst>
                                    <p:cond delay="0"/>
                                  </p:stCondLst>
                                  <p:childTnLst>
                                    <p:animEffect transition="out" filter="diamond(in)">
                                      <p:cBhvr>
                                        <p:cTn id="18" dur="2000"/>
                                        <p:tgtEl>
                                          <p:spTgt spid="28"/>
                                        </p:tgtEl>
                                      </p:cBhvr>
                                    </p:animEffect>
                                    <p:set>
                                      <p:cBhvr>
                                        <p:cTn id="19" dur="1" fill="hold">
                                          <p:stCondLst>
                                            <p:cond delay="1999"/>
                                          </p:stCondLst>
                                        </p:cTn>
                                        <p:tgtEl>
                                          <p:spTgt spid="28"/>
                                        </p:tgtEl>
                                        <p:attrNameLst>
                                          <p:attrName>style.visibility</p:attrName>
                                        </p:attrNameLst>
                                      </p:cBhvr>
                                      <p:to>
                                        <p:strVal val="hidden"/>
                                      </p:to>
                                    </p:set>
                                  </p:childTnLst>
                                </p:cTn>
                              </p:par>
                            </p:childTnLst>
                          </p:cTn>
                        </p:par>
                      </p:childTnLst>
                    </p:cTn>
                  </p:par>
                  <p:par>
                    <p:cTn id="20" fill="hold">
                      <p:stCondLst>
                        <p:cond delay="indefinite"/>
                      </p:stCondLst>
                      <p:childTnLst>
                        <p:par>
                          <p:cTn id="21" fill="hold">
                            <p:stCondLst>
                              <p:cond delay="0"/>
                            </p:stCondLst>
                            <p:childTnLst>
                              <p:par>
                                <p:cTn id="22" presetID="8" presetClass="exit" presetSubtype="16" fill="hold" grpId="0" nodeType="clickEffect">
                                  <p:stCondLst>
                                    <p:cond delay="0"/>
                                  </p:stCondLst>
                                  <p:childTnLst>
                                    <p:animEffect transition="out" filter="diamond(in)">
                                      <p:cBhvr>
                                        <p:cTn id="23" dur="2000"/>
                                        <p:tgtEl>
                                          <p:spTgt spid="27"/>
                                        </p:tgtEl>
                                      </p:cBhvr>
                                    </p:animEffect>
                                    <p:set>
                                      <p:cBhvr>
                                        <p:cTn id="24" dur="1" fill="hold">
                                          <p:stCondLst>
                                            <p:cond delay="1999"/>
                                          </p:stCondLst>
                                        </p:cTn>
                                        <p:tgtEl>
                                          <p:spTgt spid="27"/>
                                        </p:tgtEl>
                                        <p:attrNameLst>
                                          <p:attrName>style.visibility</p:attrName>
                                        </p:attrNameLst>
                                      </p:cBhvr>
                                      <p:to>
                                        <p:strVal val="hidden"/>
                                      </p:to>
                                    </p:set>
                                  </p:childTnLst>
                                </p:cTn>
                              </p:par>
                              <p:par>
                                <p:cTn id="25" presetID="8" presetClass="exit" presetSubtype="16" fill="hold" grpId="0" nodeType="withEffect">
                                  <p:stCondLst>
                                    <p:cond delay="0"/>
                                  </p:stCondLst>
                                  <p:childTnLst>
                                    <p:animEffect transition="out" filter="diamond(in)">
                                      <p:cBhvr>
                                        <p:cTn id="26" dur="2000"/>
                                        <p:tgtEl>
                                          <p:spTgt spid="26"/>
                                        </p:tgtEl>
                                      </p:cBhvr>
                                    </p:animEffect>
                                    <p:set>
                                      <p:cBhvr>
                                        <p:cTn id="27" dur="1" fill="hold">
                                          <p:stCondLst>
                                            <p:cond delay="1999"/>
                                          </p:stCondLst>
                                        </p:cTn>
                                        <p:tgtEl>
                                          <p:spTgt spid="26"/>
                                        </p:tgtEl>
                                        <p:attrNameLst>
                                          <p:attrName>style.visibility</p:attrName>
                                        </p:attrNameLst>
                                      </p:cBhvr>
                                      <p:to>
                                        <p:strVal val="hidden"/>
                                      </p:to>
                                    </p:set>
                                  </p:childTnLst>
                                </p:cTn>
                              </p:par>
                              <p:par>
                                <p:cTn id="28" presetID="8" presetClass="exit" presetSubtype="16" fill="hold" grpId="0" nodeType="withEffect">
                                  <p:stCondLst>
                                    <p:cond delay="0"/>
                                  </p:stCondLst>
                                  <p:childTnLst>
                                    <p:animEffect transition="out" filter="diamond(in)">
                                      <p:cBhvr>
                                        <p:cTn id="29" dur="2000"/>
                                        <p:tgtEl>
                                          <p:spTgt spid="25"/>
                                        </p:tgtEl>
                                      </p:cBhvr>
                                    </p:animEffect>
                                    <p:set>
                                      <p:cBhvr>
                                        <p:cTn id="30" dur="1" fill="hold">
                                          <p:stCondLst>
                                            <p:cond delay="1999"/>
                                          </p:stCondLst>
                                        </p:cTn>
                                        <p:tgtEl>
                                          <p:spTgt spid="25"/>
                                        </p:tgtEl>
                                        <p:attrNameLst>
                                          <p:attrName>style.visibility</p:attrName>
                                        </p:attrNameLst>
                                      </p:cBhvr>
                                      <p:to>
                                        <p:strVal val="hidden"/>
                                      </p:to>
                                    </p:set>
                                  </p:childTnLst>
                                </p:cTn>
                              </p:par>
                              <p:par>
                                <p:cTn id="31" presetID="8" presetClass="exit" presetSubtype="16" fill="hold" grpId="0" nodeType="withEffect">
                                  <p:stCondLst>
                                    <p:cond delay="0"/>
                                  </p:stCondLst>
                                  <p:childTnLst>
                                    <p:animEffect transition="out" filter="diamond(in)">
                                      <p:cBhvr>
                                        <p:cTn id="32" dur="2000"/>
                                        <p:tgtEl>
                                          <p:spTgt spid="21"/>
                                        </p:tgtEl>
                                      </p:cBhvr>
                                    </p:animEffect>
                                    <p:set>
                                      <p:cBhvr>
                                        <p:cTn id="33" dur="1" fill="hold">
                                          <p:stCondLst>
                                            <p:cond delay="1999"/>
                                          </p:stCondLst>
                                        </p:cTn>
                                        <p:tgtEl>
                                          <p:spTgt spid="2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21" grpId="0" animBg="1"/>
      <p:bldP spid="22" grpId="0" animBg="1"/>
      <p:bldP spid="23" grpId="0" animBg="1"/>
      <p:bldP spid="24" grpId="0" animBg="1"/>
      <p:bldP spid="25" grpId="0" animBg="1"/>
      <p:bldP spid="26" grpId="0" animBg="1"/>
      <p:bldP spid="27" grpId="0" animBg="1"/>
      <p:bldP spid="28" grpId="0" animBg="1"/>
    </p:bld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51</TotalTime>
  <Words>265</Words>
  <Application>Microsoft Office PowerPoint</Application>
  <PresentationFormat>Předvádění na obrazovce (4:3)</PresentationFormat>
  <Paragraphs>53</Paragraphs>
  <Slides>4</Slides>
  <Notes>1</Notes>
  <HiddenSlides>0</HiddenSlides>
  <MMClips>0</MMClips>
  <ScaleCrop>false</ScaleCrop>
  <HeadingPairs>
    <vt:vector size="4" baseType="variant">
      <vt:variant>
        <vt:lpstr>Motiv</vt:lpstr>
      </vt:variant>
      <vt:variant>
        <vt:i4>1</vt:i4>
      </vt:variant>
      <vt:variant>
        <vt:lpstr>Nadpisy snímků</vt:lpstr>
      </vt:variant>
      <vt:variant>
        <vt:i4>4</vt:i4>
      </vt:variant>
    </vt:vector>
  </HeadingPairs>
  <TitlesOfParts>
    <vt:vector size="5" baseType="lpstr">
      <vt:lpstr>Motiv sady Office</vt:lpstr>
      <vt:lpstr>Snímek 1</vt:lpstr>
      <vt:lpstr>Snímek 2</vt:lpstr>
      <vt:lpstr>Snímek 3</vt:lpstr>
      <vt:lpstr>Snímek 4</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OEM</dc:creator>
  <cp:lastModifiedBy>OEM</cp:lastModifiedBy>
  <cp:revision>9</cp:revision>
  <dcterms:created xsi:type="dcterms:W3CDTF">2013-03-10T19:26:17Z</dcterms:created>
  <dcterms:modified xsi:type="dcterms:W3CDTF">2013-11-18T17:51:35Z</dcterms:modified>
</cp:coreProperties>
</file>