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4" r:id="rId2"/>
    <p:sldId id="275" r:id="rId3"/>
    <p:sldId id="276" r:id="rId4"/>
    <p:sldId id="268" r:id="rId5"/>
    <p:sldId id="271" r:id="rId6"/>
    <p:sldId id="272" r:id="rId7"/>
    <p:sldId id="273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r>
            <a:rPr lang="cs-CZ" sz="200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UNDERSTANDING - ČG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NÁZEV:VY_22_INOVACE_15_AJ5_UNDERSTANDING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52EBB8-BA81-48E7-9F39-FB5E3B43BA9C}" type="presOf" srcId="{1AE9165A-6B70-4FFD-A49C-881BF73B4F04}" destId="{A9F01C16-B5C0-47B0-9750-F7E5E11674A0}" srcOrd="0" destOrd="0" presId="urn:microsoft.com/office/officeart/2005/8/layout/target3"/>
    <dgm:cxn modelId="{112ECBF0-965C-4A09-942A-AE23C2547296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5B8173C-7396-464C-851C-7713505F7784}" type="presOf" srcId="{757F3AB3-0718-4624-B441-E567A8F0AB56}" destId="{333A1088-737F-45CB-B68E-254E46348037}" srcOrd="0" destOrd="0" presId="urn:microsoft.com/office/officeart/2005/8/layout/target3"/>
    <dgm:cxn modelId="{142EA52A-04FA-4EDC-911D-EB9B8ACAD57F}" type="presOf" srcId="{26CBEA56-8CFD-48C0-BD6E-2EB16B1FBF42}" destId="{5583D5C5-FAFF-4548-819C-80E289F73770}" srcOrd="0" destOrd="0" presId="urn:microsoft.com/office/officeart/2005/8/layout/target3"/>
    <dgm:cxn modelId="{EDDF9A36-4DD5-4FDD-B334-52129AD43218}" type="presOf" srcId="{1AE9165A-6B70-4FFD-A49C-881BF73B4F04}" destId="{BD3627E9-8FC8-4A2F-B3EA-FAE798EF81D8}" srcOrd="1" destOrd="0" presId="urn:microsoft.com/office/officeart/2005/8/layout/target3"/>
    <dgm:cxn modelId="{C370F1B1-D02F-4E98-A3CB-B54771264D12}" type="presOf" srcId="{1F4F8BC0-F267-4379-9FE7-6FFC8B64BAD8}" destId="{017154CD-D9A9-4968-AD11-1207A3C4C00A}" srcOrd="1" destOrd="0" presId="urn:microsoft.com/office/officeart/2005/8/layout/target3"/>
    <dgm:cxn modelId="{50844FA3-1C7A-4EF3-8E0F-42148E4BC807}" type="presOf" srcId="{D1B46980-6531-4606-95E6-44980827E919}" destId="{6140AFEC-043D-4C43-A2F9-D0F5331DF3A3}" srcOrd="0" destOrd="0" presId="urn:microsoft.com/office/officeart/2005/8/layout/target3"/>
    <dgm:cxn modelId="{CBD784BE-9ED1-41D1-81E9-D14D186D3BB5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E0DE0FD5-07BE-4BA8-AD86-409CE63D533E}" type="presOf" srcId="{D1B46980-6531-4606-95E6-44980827E919}" destId="{2BE915AB-18AA-4053-B92C-3BFC9ED204BB}" srcOrd="1" destOrd="0" presId="urn:microsoft.com/office/officeart/2005/8/layout/target3"/>
    <dgm:cxn modelId="{7A1CE9D0-3C90-4FF4-AD5B-8422B9398AA5}" type="presOf" srcId="{D1D4F407-5343-4D3F-B5B9-D407B03CAEB4}" destId="{D005CE8C-CC26-4C3E-AC11-E15060ECD759}" srcOrd="0" destOrd="0" presId="urn:microsoft.com/office/officeart/2005/8/layout/target3"/>
    <dgm:cxn modelId="{E848109D-6FA9-452A-AEB2-3FA22C7FFC7B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549597C-62BC-43C3-96AF-E36649680D61}" type="presParOf" srcId="{333A1088-737F-45CB-B68E-254E46348037}" destId="{F5ABB229-8D3B-4694-996A-96F23CF14429}" srcOrd="0" destOrd="0" presId="urn:microsoft.com/office/officeart/2005/8/layout/target3"/>
    <dgm:cxn modelId="{7BAEEEA6-9C75-4EC2-8E89-994C4A295F68}" type="presParOf" srcId="{333A1088-737F-45CB-B68E-254E46348037}" destId="{F41139FD-01EE-4571-8B17-4FB00FC51163}" srcOrd="1" destOrd="0" presId="urn:microsoft.com/office/officeart/2005/8/layout/target3"/>
    <dgm:cxn modelId="{BBE073D3-FAAF-462F-93DD-350AAE614AA2}" type="presParOf" srcId="{333A1088-737F-45CB-B68E-254E46348037}" destId="{D005CE8C-CC26-4C3E-AC11-E15060ECD759}" srcOrd="2" destOrd="0" presId="urn:microsoft.com/office/officeart/2005/8/layout/target3"/>
    <dgm:cxn modelId="{41BEC2C2-36D1-4DE5-9C87-03E3FD2D810C}" type="presParOf" srcId="{333A1088-737F-45CB-B68E-254E46348037}" destId="{2C702D82-9B77-49B7-9568-BB8EB47C3372}" srcOrd="3" destOrd="0" presId="urn:microsoft.com/office/officeart/2005/8/layout/target3"/>
    <dgm:cxn modelId="{02ECDF9D-B19E-4CE0-8291-F33E29429399}" type="presParOf" srcId="{333A1088-737F-45CB-B68E-254E46348037}" destId="{A52A0455-90FF-4808-ABD0-F02540D31D5A}" srcOrd="4" destOrd="0" presId="urn:microsoft.com/office/officeart/2005/8/layout/target3"/>
    <dgm:cxn modelId="{7B6D5B38-4D33-4DD7-A810-6FB8F43D5C84}" type="presParOf" srcId="{333A1088-737F-45CB-B68E-254E46348037}" destId="{6140AFEC-043D-4C43-A2F9-D0F5331DF3A3}" srcOrd="5" destOrd="0" presId="urn:microsoft.com/office/officeart/2005/8/layout/target3"/>
    <dgm:cxn modelId="{CE8B886C-7D43-4144-BB70-4D09939FC677}" type="presParOf" srcId="{333A1088-737F-45CB-B68E-254E46348037}" destId="{71A10DEB-455E-4133-A618-0A0EE82A21E3}" srcOrd="6" destOrd="0" presId="urn:microsoft.com/office/officeart/2005/8/layout/target3"/>
    <dgm:cxn modelId="{EB69FCF4-AF7B-4945-A96B-DC9C0577D958}" type="presParOf" srcId="{333A1088-737F-45CB-B68E-254E46348037}" destId="{DA6A876D-6D25-492F-8BDC-9AE6A6CFB1FA}" srcOrd="7" destOrd="0" presId="urn:microsoft.com/office/officeart/2005/8/layout/target3"/>
    <dgm:cxn modelId="{69C92E9F-F10E-4F36-82D4-63DD7A583FDA}" type="presParOf" srcId="{333A1088-737F-45CB-B68E-254E46348037}" destId="{A9F01C16-B5C0-47B0-9750-F7E5E11674A0}" srcOrd="8" destOrd="0" presId="urn:microsoft.com/office/officeart/2005/8/layout/target3"/>
    <dgm:cxn modelId="{0EC842B6-40A9-4D43-A3BF-4C3B238C505B}" type="presParOf" srcId="{333A1088-737F-45CB-B68E-254E46348037}" destId="{5C0CF724-3222-4429-B09A-F154A62FD507}" srcOrd="9" destOrd="0" presId="urn:microsoft.com/office/officeart/2005/8/layout/target3"/>
    <dgm:cxn modelId="{3A750BC0-8EC8-4D36-99D6-7982CFDCA580}" type="presParOf" srcId="{333A1088-737F-45CB-B68E-254E46348037}" destId="{71A5FEA7-FE77-4220-960F-2AB7AE466FE5}" srcOrd="10" destOrd="0" presId="urn:microsoft.com/office/officeart/2005/8/layout/target3"/>
    <dgm:cxn modelId="{0851B42D-7D50-4DB0-A145-1163285916A1}" type="presParOf" srcId="{333A1088-737F-45CB-B68E-254E46348037}" destId="{C8857ABF-5052-4733-A46C-0F8B764FF76F}" srcOrd="11" destOrd="0" presId="urn:microsoft.com/office/officeart/2005/8/layout/target3"/>
    <dgm:cxn modelId="{E7A5963B-3B78-433E-B8F1-EF75A921690F}" type="presParOf" srcId="{333A1088-737F-45CB-B68E-254E46348037}" destId="{1839E65E-6E97-41D2-A171-98C033275D27}" srcOrd="12" destOrd="0" presId="urn:microsoft.com/office/officeart/2005/8/layout/target3"/>
    <dgm:cxn modelId="{DC0EDB43-EEBB-4EDB-81D5-FBC0F0BD9587}" type="presParOf" srcId="{333A1088-737F-45CB-B68E-254E46348037}" destId="{914F10DC-A7FA-462B-9334-03354AC7EA9F}" srcOrd="13" destOrd="0" presId="urn:microsoft.com/office/officeart/2005/8/layout/target3"/>
    <dgm:cxn modelId="{0F0FB910-B73A-4D84-B4A2-93FA19276F51}" type="presParOf" srcId="{333A1088-737F-45CB-B68E-254E46348037}" destId="{5583D5C5-FAFF-4548-819C-80E289F73770}" srcOrd="14" destOrd="0" presId="urn:microsoft.com/office/officeart/2005/8/layout/target3"/>
    <dgm:cxn modelId="{75FF4477-EE5D-436D-8309-72339086BD96}" type="presParOf" srcId="{333A1088-737F-45CB-B68E-254E46348037}" destId="{AED2198E-93D5-4001-81B4-73124B309672}" srcOrd="15" destOrd="0" presId="urn:microsoft.com/office/officeart/2005/8/layout/target3"/>
    <dgm:cxn modelId="{4CFE1B96-D118-43D2-9473-D596E00D30D1}" type="presParOf" srcId="{333A1088-737F-45CB-B68E-254E46348037}" destId="{2BE915AB-18AA-4053-B92C-3BFC9ED204BB}" srcOrd="16" destOrd="0" presId="urn:microsoft.com/office/officeart/2005/8/layout/target3"/>
    <dgm:cxn modelId="{B3428280-B548-46F2-8C99-F57D2FB7C7F2}" type="presParOf" srcId="{333A1088-737F-45CB-B68E-254E46348037}" destId="{BD3627E9-8FC8-4A2F-B3EA-FAE798EF81D8}" srcOrd="17" destOrd="0" presId="urn:microsoft.com/office/officeart/2005/8/layout/target3"/>
    <dgm:cxn modelId="{82434910-2C20-43CB-B897-0083545FE766}" type="presParOf" srcId="{333A1088-737F-45CB-B68E-254E46348037}" destId="{017154CD-D9A9-4968-AD11-1207A3C4C00A}" srcOrd="18" destOrd="0" presId="urn:microsoft.com/office/officeart/2005/8/layout/target3"/>
    <dgm:cxn modelId="{4F18E269-2321-4613-A2D8-865F6F482BED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r>
            <a:rPr lang="cs-CZ" sz="2000" kern="120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NÁZEV:VY_22_INOVACE_15_AJ5_UNDERSTANDING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UNDERSTANDING - ČG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7C0FCA-24E2-4DF0-A04F-2FC56AEBF3EB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595335-4E72-4154-94AC-79AE934F9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9DB862-0937-40EE-B3CF-866CFB5AA1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3.wmf"/><Relationship Id="rId7" Type="http://schemas.openxmlformats.org/officeDocument/2006/relationships/image" Target="../media/image8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3.wmf"/><Relationship Id="rId7" Type="http://schemas.openxmlformats.org/officeDocument/2006/relationships/image" Target="../media/image8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50044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se orientují v textu a vyhledávají potřebné informace.Na základě přečteného textu vyhledají správný obrázek.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slouží k rozvoji čtenářské gramotnosti.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157193"/>
            <a:ext cx="58864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14414" y="1484784"/>
            <a:ext cx="57887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Describing people</a:t>
            </a:r>
            <a:endParaRPr lang="cs-CZ" sz="6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714620"/>
            <a:ext cx="1289304" cy="1810512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2857496"/>
            <a:ext cx="1164031" cy="1826971"/>
          </a:xfrm>
          <a:prstGeom prst="rect">
            <a:avLst/>
          </a:prstGeom>
          <a:noFill/>
        </p:spPr>
      </p:pic>
      <p:pic>
        <p:nvPicPr>
          <p:cNvPr id="2053" name="Picture 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4857760"/>
            <a:ext cx="1195121" cy="1823314"/>
          </a:xfrm>
          <a:prstGeom prst="rect">
            <a:avLst/>
          </a:prstGeom>
          <a:noFill/>
        </p:spPr>
      </p:pic>
      <p:pic>
        <p:nvPicPr>
          <p:cNvPr id="2054" name="Picture 6" descr="C:\Documents and Settings\holcnerovam\Local Settings\Temporary Internet Files\Content.IE5\41M7CPMV\MP9004424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29467" y="1869670"/>
            <a:ext cx="2011014" cy="2928934"/>
          </a:xfrm>
          <a:prstGeom prst="rect">
            <a:avLst/>
          </a:prstGeom>
          <a:noFill/>
        </p:spPr>
      </p:pic>
      <p:pic>
        <p:nvPicPr>
          <p:cNvPr id="2055" name="Picture 7" descr="C:\Documents and Settings\holcnerovam\Local Settings\Temporary Internet Files\Content.IE5\0LIF41EZ\MP90044218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28662" y="4857760"/>
            <a:ext cx="2428860" cy="1619240"/>
          </a:xfrm>
          <a:prstGeom prst="rect">
            <a:avLst/>
          </a:prstGeom>
          <a:noFill/>
        </p:spPr>
      </p:pic>
      <p:pic>
        <p:nvPicPr>
          <p:cNvPr id="2057" name="Picture 9" descr="C:\Documents and Settings\holcnerovam\Local Settings\Temporary Internet Files\Content.IE5\KHQ381E3\MP9004037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2066" y="357166"/>
            <a:ext cx="3273434" cy="2160978"/>
          </a:xfrm>
          <a:prstGeom prst="rect">
            <a:avLst/>
          </a:prstGeom>
          <a:noFill/>
        </p:spPr>
      </p:pic>
      <p:pic>
        <p:nvPicPr>
          <p:cNvPr id="2058" name="Picture 10" descr="C:\Documents and Settings\holcnerovam\Local Settings\Temporary Internet Files\Content.IE5\0LIF41EZ\MP90040261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0694" y="4714884"/>
            <a:ext cx="2321705" cy="185736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14282" y="785794"/>
            <a:ext cx="35719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She is a woman. </a:t>
            </a:r>
          </a:p>
          <a:p>
            <a:r>
              <a:rPr lang="en-GB" sz="3600" dirty="0" smtClean="0"/>
              <a:t>She has got short brown hair.</a:t>
            </a:r>
          </a:p>
          <a:p>
            <a:r>
              <a:rPr lang="en-GB" sz="3600" dirty="0" smtClean="0"/>
              <a:t>She has got a brown bag, brown shoes and a brown dress.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714620"/>
            <a:ext cx="1289304" cy="1810512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2857496"/>
            <a:ext cx="1164031" cy="1826971"/>
          </a:xfrm>
          <a:prstGeom prst="rect">
            <a:avLst/>
          </a:prstGeom>
          <a:noFill/>
        </p:spPr>
      </p:pic>
      <p:pic>
        <p:nvPicPr>
          <p:cNvPr id="2053" name="Picture 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4857760"/>
            <a:ext cx="1195121" cy="1823314"/>
          </a:xfrm>
          <a:prstGeom prst="rect">
            <a:avLst/>
          </a:prstGeom>
          <a:noFill/>
        </p:spPr>
      </p:pic>
      <p:pic>
        <p:nvPicPr>
          <p:cNvPr id="2054" name="Picture 6" descr="C:\Documents and Settings\holcnerovam\Local Settings\Temporary Internet Files\Content.IE5\41M7CPMV\MP9004424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2" y="3929066"/>
            <a:ext cx="2011014" cy="2928934"/>
          </a:xfrm>
          <a:prstGeom prst="rect">
            <a:avLst/>
          </a:prstGeom>
          <a:noFill/>
        </p:spPr>
      </p:pic>
      <p:pic>
        <p:nvPicPr>
          <p:cNvPr id="2055" name="Picture 7" descr="C:\Documents and Settings\holcnerovam\Local Settings\Temporary Internet Files\Content.IE5\0LIF41EZ\MP90044218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78" y="3357562"/>
            <a:ext cx="2428860" cy="1619240"/>
          </a:xfrm>
          <a:prstGeom prst="rect">
            <a:avLst/>
          </a:prstGeom>
          <a:noFill/>
        </p:spPr>
      </p:pic>
      <p:pic>
        <p:nvPicPr>
          <p:cNvPr id="2057" name="Picture 9" descr="C:\Documents and Settings\holcnerovam\Local Settings\Temporary Internet Files\Content.IE5\KHQ381E3\MP9004037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2066" y="357166"/>
            <a:ext cx="3273434" cy="2160978"/>
          </a:xfrm>
          <a:prstGeom prst="rect">
            <a:avLst/>
          </a:prstGeom>
          <a:noFill/>
        </p:spPr>
      </p:pic>
      <p:pic>
        <p:nvPicPr>
          <p:cNvPr id="2058" name="Picture 10" descr="C:\Documents and Settings\holcnerovam\Local Settings\Temporary Internet Files\Content.IE5\0LIF41EZ\MP90040261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0694" y="4714884"/>
            <a:ext cx="2321705" cy="185736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85720" y="285728"/>
            <a:ext cx="802556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He is a man.</a:t>
            </a:r>
          </a:p>
          <a:p>
            <a:r>
              <a:rPr lang="en-GB" sz="3600" dirty="0" smtClean="0"/>
              <a:t> He has got a light  hat,</a:t>
            </a:r>
          </a:p>
          <a:p>
            <a:r>
              <a:rPr lang="en-GB" sz="3600" dirty="0" smtClean="0"/>
              <a:t> a red skirt </a:t>
            </a:r>
          </a:p>
          <a:p>
            <a:r>
              <a:rPr lang="en-GB" sz="3600" dirty="0" smtClean="0"/>
              <a:t>and brown trousers.</a:t>
            </a:r>
          </a:p>
          <a:p>
            <a:r>
              <a:rPr lang="en-GB" sz="3600" dirty="0" smtClean="0"/>
              <a:t>He likes horses </a:t>
            </a:r>
          </a:p>
          <a:p>
            <a:r>
              <a:rPr lang="en-GB" sz="3600" dirty="0" smtClean="0"/>
              <a:t>and working on the field.</a:t>
            </a:r>
            <a:endParaRPr lang="cs-CZ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428604"/>
            <a:ext cx="1289304" cy="1810512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572008"/>
            <a:ext cx="1164031" cy="1826971"/>
          </a:xfrm>
          <a:prstGeom prst="rect">
            <a:avLst/>
          </a:prstGeom>
          <a:noFill/>
        </p:spPr>
      </p:pic>
      <p:pic>
        <p:nvPicPr>
          <p:cNvPr id="2053" name="Picture 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29520" y="3143248"/>
            <a:ext cx="1195121" cy="1823314"/>
          </a:xfrm>
          <a:prstGeom prst="rect">
            <a:avLst/>
          </a:prstGeom>
          <a:noFill/>
        </p:spPr>
      </p:pic>
      <p:pic>
        <p:nvPicPr>
          <p:cNvPr id="2055" name="Picture 7" descr="C:\Documents and Settings\holcnerovam\Local Settings\Temporary Internet Files\Content.IE5\0LIF41EZ\MP90044218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4929198"/>
            <a:ext cx="2428860" cy="1619240"/>
          </a:xfrm>
          <a:prstGeom prst="rect">
            <a:avLst/>
          </a:prstGeom>
          <a:noFill/>
        </p:spPr>
      </p:pic>
      <p:pic>
        <p:nvPicPr>
          <p:cNvPr id="2057" name="Picture 9" descr="C:\Documents and Settings\holcnerovam\Local Settings\Temporary Internet Files\Content.IE5\KHQ381E3\MP90040379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2066" y="357166"/>
            <a:ext cx="3273434" cy="2160978"/>
          </a:xfrm>
          <a:prstGeom prst="rect">
            <a:avLst/>
          </a:prstGeom>
          <a:noFill/>
        </p:spPr>
      </p:pic>
      <p:pic>
        <p:nvPicPr>
          <p:cNvPr id="2058" name="Picture 10" descr="C:\Documents and Settings\holcnerovam\Local Settings\Temporary Internet Files\Content.IE5\0LIF41EZ\MP90040261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4348" y="4572008"/>
            <a:ext cx="2321705" cy="185736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1643050"/>
            <a:ext cx="510139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He is a man.</a:t>
            </a:r>
          </a:p>
          <a:p>
            <a:r>
              <a:rPr lang="en-GB" sz="3600" dirty="0" smtClean="0"/>
              <a:t> He has got a black jacket, </a:t>
            </a:r>
          </a:p>
          <a:p>
            <a:r>
              <a:rPr lang="en-GB" sz="3600" dirty="0" smtClean="0"/>
              <a:t>a blue skirt </a:t>
            </a:r>
          </a:p>
          <a:p>
            <a:r>
              <a:rPr lang="en-GB" sz="3600" dirty="0" smtClean="0"/>
              <a:t>and a light tie.</a:t>
            </a:r>
          </a:p>
          <a:p>
            <a:r>
              <a:rPr lang="en-GB" sz="3600" dirty="0" smtClean="0"/>
              <a:t> He is on the phone.</a:t>
            </a:r>
            <a:endParaRPr lang="cs-CZ" sz="3600" dirty="0"/>
          </a:p>
        </p:txBody>
      </p:sp>
      <p:pic>
        <p:nvPicPr>
          <p:cNvPr id="2054" name="Picture 6" descr="C:\Documents and Settings\holcnerovam\Local Settings\Temporary Internet Files\Content.IE5\41M7CPMV\MP9004424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3504" y="2357430"/>
            <a:ext cx="2011014" cy="29289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2714620"/>
            <a:ext cx="1289304" cy="1810512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4714884"/>
            <a:ext cx="1164031" cy="1826971"/>
          </a:xfrm>
          <a:prstGeom prst="rect">
            <a:avLst/>
          </a:prstGeom>
          <a:noFill/>
        </p:spPr>
      </p:pic>
      <p:pic>
        <p:nvPicPr>
          <p:cNvPr id="2053" name="Picture 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68" y="214290"/>
            <a:ext cx="1195121" cy="1823314"/>
          </a:xfrm>
          <a:prstGeom prst="rect">
            <a:avLst/>
          </a:prstGeom>
          <a:noFill/>
        </p:spPr>
      </p:pic>
      <p:pic>
        <p:nvPicPr>
          <p:cNvPr id="2055" name="Picture 7" descr="C:\Documents and Settings\holcnerovam\Local Settings\Temporary Internet Files\Content.IE5\0LIF41EZ\MP90044218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2928934"/>
            <a:ext cx="2428860" cy="1619240"/>
          </a:xfrm>
          <a:prstGeom prst="rect">
            <a:avLst/>
          </a:prstGeom>
          <a:noFill/>
        </p:spPr>
      </p:pic>
      <p:pic>
        <p:nvPicPr>
          <p:cNvPr id="2057" name="Picture 9" descr="C:\Documents and Settings\holcnerovam\Local Settings\Temporary Internet Files\Content.IE5\KHQ381E3\MP90040379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48" y="4071942"/>
            <a:ext cx="3273434" cy="2160978"/>
          </a:xfrm>
          <a:prstGeom prst="rect">
            <a:avLst/>
          </a:prstGeom>
          <a:noFill/>
        </p:spPr>
      </p:pic>
      <p:pic>
        <p:nvPicPr>
          <p:cNvPr id="2058" name="Picture 10" descr="C:\Documents and Settings\holcnerovam\Local Settings\Temporary Internet Files\Content.IE5\0LIF41EZ\MP90040261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4810" y="4643446"/>
            <a:ext cx="2321705" cy="185736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28596" y="1071546"/>
            <a:ext cx="435144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He is a man.</a:t>
            </a:r>
          </a:p>
          <a:p>
            <a:r>
              <a:rPr lang="en-GB" sz="3600" dirty="0" smtClean="0"/>
              <a:t> He has got a blue hat,</a:t>
            </a:r>
          </a:p>
          <a:p>
            <a:r>
              <a:rPr lang="en-GB" sz="3600" dirty="0" smtClean="0"/>
              <a:t>a green jacket</a:t>
            </a:r>
          </a:p>
          <a:p>
            <a:r>
              <a:rPr lang="en-GB" sz="3600" dirty="0" smtClean="0"/>
              <a:t> and green trousers. </a:t>
            </a:r>
          </a:p>
          <a:p>
            <a:r>
              <a:rPr lang="en-GB" sz="3600" dirty="0" smtClean="0"/>
              <a:t>He likes nature.</a:t>
            </a:r>
            <a:endParaRPr lang="cs-CZ" sz="3600" dirty="0"/>
          </a:p>
        </p:txBody>
      </p:sp>
      <p:pic>
        <p:nvPicPr>
          <p:cNvPr id="2054" name="Picture 6" descr="C:\Documents and Settings\holcnerovam\Local Settings\Temporary Internet Files\Content.IE5\41M7CPMV\MP9004424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214290"/>
            <a:ext cx="2011014" cy="29289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714620"/>
            <a:ext cx="1289304" cy="1810512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2857496"/>
            <a:ext cx="1164031" cy="1826971"/>
          </a:xfrm>
          <a:prstGeom prst="rect">
            <a:avLst/>
          </a:prstGeom>
          <a:noFill/>
        </p:spPr>
      </p:pic>
      <p:pic>
        <p:nvPicPr>
          <p:cNvPr id="2053" name="Picture 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4714884"/>
            <a:ext cx="1195121" cy="1823314"/>
          </a:xfrm>
          <a:prstGeom prst="rect">
            <a:avLst/>
          </a:prstGeom>
          <a:noFill/>
        </p:spPr>
      </p:pic>
      <p:pic>
        <p:nvPicPr>
          <p:cNvPr id="2054" name="Picture 6" descr="C:\Documents and Settings\holcnerovam\Local Settings\Temporary Internet Files\Content.IE5\41M7CPMV\MP9004424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3571876"/>
            <a:ext cx="2011014" cy="2928934"/>
          </a:xfrm>
          <a:prstGeom prst="rect">
            <a:avLst/>
          </a:prstGeom>
          <a:noFill/>
        </p:spPr>
      </p:pic>
      <p:pic>
        <p:nvPicPr>
          <p:cNvPr id="2055" name="Picture 7" descr="C:\Documents and Settings\holcnerovam\Local Settings\Temporary Internet Files\Content.IE5\0LIF41EZ\MP90044218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78" y="3357562"/>
            <a:ext cx="2428860" cy="1619240"/>
          </a:xfrm>
          <a:prstGeom prst="rect">
            <a:avLst/>
          </a:prstGeom>
          <a:noFill/>
        </p:spPr>
      </p:pic>
      <p:pic>
        <p:nvPicPr>
          <p:cNvPr id="2057" name="Picture 9" descr="C:\Documents and Settings\holcnerovam\Local Settings\Temporary Internet Files\Content.IE5\KHQ381E3\MP9004037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29256" y="500042"/>
            <a:ext cx="3273434" cy="2160978"/>
          </a:xfrm>
          <a:prstGeom prst="rect">
            <a:avLst/>
          </a:prstGeom>
          <a:noFill/>
        </p:spPr>
      </p:pic>
      <p:pic>
        <p:nvPicPr>
          <p:cNvPr id="2058" name="Picture 10" descr="C:\Documents and Settings\holcnerovam\Local Settings\Temporary Internet Files\Content.IE5\0LIF41EZ\MP90040261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71868" y="4714884"/>
            <a:ext cx="2321705" cy="185736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85720" y="714356"/>
            <a:ext cx="57893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He is a man.</a:t>
            </a:r>
          </a:p>
          <a:p>
            <a:r>
              <a:rPr lang="en-GB" sz="3600" dirty="0" smtClean="0"/>
              <a:t> He has got a white skirt.</a:t>
            </a:r>
          </a:p>
          <a:p>
            <a:r>
              <a:rPr lang="en-GB" sz="3600" dirty="0" smtClean="0"/>
              <a:t> He has got short light hair. </a:t>
            </a:r>
          </a:p>
          <a:p>
            <a:r>
              <a:rPr lang="en-GB" sz="3600" dirty="0" smtClean="0"/>
              <a:t>He has got a baby.</a:t>
            </a:r>
            <a:endParaRPr lang="cs-CZ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216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holcnerovam</dc:creator>
  <cp:lastModifiedBy>OEM</cp:lastModifiedBy>
  <cp:revision>9</cp:revision>
  <dcterms:created xsi:type="dcterms:W3CDTF">2013-02-18T13:54:09Z</dcterms:created>
  <dcterms:modified xsi:type="dcterms:W3CDTF">2013-11-18T17:52:25Z</dcterms:modified>
</cp:coreProperties>
</file>